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Default Extension="jpg" ContentType="image/jp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heme/themeOverride1.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2"/>
  </p:notesMasterIdLst>
  <p:handoutMasterIdLst>
    <p:handoutMasterId r:id="rId83"/>
  </p:handoutMasterIdLst>
  <p:sldIdLst>
    <p:sldId id="437" r:id="rId2"/>
    <p:sldId id="507" r:id="rId3"/>
    <p:sldId id="525" r:id="rId4"/>
    <p:sldId id="526" r:id="rId5"/>
    <p:sldId id="527" r:id="rId6"/>
    <p:sldId id="528" r:id="rId7"/>
    <p:sldId id="597" r:id="rId8"/>
    <p:sldId id="529" r:id="rId9"/>
    <p:sldId id="530" r:id="rId10"/>
    <p:sldId id="531" r:id="rId11"/>
    <p:sldId id="532" r:id="rId12"/>
    <p:sldId id="539" r:id="rId13"/>
    <p:sldId id="542" r:id="rId14"/>
    <p:sldId id="540" r:id="rId15"/>
    <p:sldId id="536" r:id="rId16"/>
    <p:sldId id="589" r:id="rId17"/>
    <p:sldId id="590" r:id="rId18"/>
    <p:sldId id="538" r:id="rId19"/>
    <p:sldId id="572" r:id="rId20"/>
    <p:sldId id="541" r:id="rId21"/>
    <p:sldId id="260" r:id="rId22"/>
    <p:sldId id="268" r:id="rId23"/>
    <p:sldId id="579" r:id="rId24"/>
    <p:sldId id="580" r:id="rId25"/>
    <p:sldId id="581" r:id="rId26"/>
    <p:sldId id="582" r:id="rId27"/>
    <p:sldId id="276" r:id="rId28"/>
    <p:sldId id="519" r:id="rId29"/>
    <p:sldId id="523" r:id="rId30"/>
    <p:sldId id="524" r:id="rId31"/>
    <p:sldId id="509" r:id="rId32"/>
    <p:sldId id="510" r:id="rId33"/>
    <p:sldId id="511" r:id="rId34"/>
    <p:sldId id="512" r:id="rId35"/>
    <p:sldId id="400" r:id="rId36"/>
    <p:sldId id="403" r:id="rId37"/>
    <p:sldId id="404" r:id="rId38"/>
    <p:sldId id="405" r:id="rId39"/>
    <p:sldId id="543" r:id="rId40"/>
    <p:sldId id="544" r:id="rId41"/>
    <p:sldId id="550" r:id="rId42"/>
    <p:sldId id="551" r:id="rId43"/>
    <p:sldId id="555" r:id="rId44"/>
    <p:sldId id="573" r:id="rId45"/>
    <p:sldId id="574" r:id="rId46"/>
    <p:sldId id="575" r:id="rId47"/>
    <p:sldId id="576" r:id="rId48"/>
    <p:sldId id="577" r:id="rId49"/>
    <p:sldId id="583" r:id="rId50"/>
    <p:sldId id="588" r:id="rId51"/>
    <p:sldId id="584" r:id="rId52"/>
    <p:sldId id="585" r:id="rId53"/>
    <p:sldId id="586" r:id="rId54"/>
    <p:sldId id="587" r:id="rId55"/>
    <p:sldId id="571" r:id="rId56"/>
    <p:sldId id="315" r:id="rId57"/>
    <p:sldId id="316" r:id="rId58"/>
    <p:sldId id="318" r:id="rId59"/>
    <p:sldId id="319" r:id="rId60"/>
    <p:sldId id="320" r:id="rId61"/>
    <p:sldId id="321" r:id="rId62"/>
    <p:sldId id="322" r:id="rId63"/>
    <p:sldId id="323" r:id="rId64"/>
    <p:sldId id="324" r:id="rId65"/>
    <p:sldId id="325" r:id="rId66"/>
    <p:sldId id="515" r:id="rId67"/>
    <p:sldId id="326" r:id="rId68"/>
    <p:sldId id="328" r:id="rId69"/>
    <p:sldId id="418" r:id="rId70"/>
    <p:sldId id="419" r:id="rId71"/>
    <p:sldId id="420" r:id="rId72"/>
    <p:sldId id="591" r:id="rId73"/>
    <p:sldId id="592" r:id="rId74"/>
    <p:sldId id="593" r:id="rId75"/>
    <p:sldId id="594" r:id="rId76"/>
    <p:sldId id="595" r:id="rId77"/>
    <p:sldId id="596" r:id="rId78"/>
    <p:sldId id="421" r:id="rId79"/>
    <p:sldId id="558" r:id="rId80"/>
    <p:sldId id="508" r:id="rId81"/>
  </p:sldIdLst>
  <p:sldSz cx="9144000" cy="6858000" type="screen4x3"/>
  <p:notesSz cx="6858000" cy="9144000"/>
  <p:defaultTex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72">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1968" autoAdjust="0"/>
    <p:restoredTop sz="94767" autoAdjust="0"/>
  </p:normalViewPr>
  <p:slideViewPr>
    <p:cSldViewPr>
      <p:cViewPr varScale="1">
        <p:scale>
          <a:sx n="75" d="100"/>
          <a:sy n="75" d="100"/>
        </p:scale>
        <p:origin x="776" y="48"/>
      </p:cViewPr>
      <p:guideLst>
        <p:guide orient="horz" pos="2160"/>
        <p:guide pos="2872"/>
      </p:guideLst>
    </p:cSldViewPr>
  </p:slideViewPr>
  <p:outlineViewPr>
    <p:cViewPr>
      <p:scale>
        <a:sx n="33" d="100"/>
        <a:sy n="33" d="100"/>
      </p:scale>
      <p:origin x="0" y="0"/>
    </p:cViewPr>
  </p:outlineViewPr>
  <p:notesTextViewPr>
    <p:cViewPr>
      <p:scale>
        <a:sx n="100" d="100"/>
        <a:sy n="100" d="100"/>
      </p:scale>
      <p:origin x="0" y="0"/>
    </p:cViewPr>
  </p:notesTextViewPr>
  <p:notesViewPr>
    <p:cSldViewPr>
      <p:cViewPr varScale="1">
        <p:scale>
          <a:sx n="57" d="100"/>
          <a:sy n="57" d="100"/>
        </p:scale>
        <p:origin x="-2592" y="-78"/>
      </p:cViewPr>
      <p:guideLst>
        <p:guide orient="horz" pos="2880"/>
        <p:guide pos="2160"/>
      </p:guideLst>
    </p:cSldViewPr>
  </p:notesViewPr>
  <p:gridSpacing cx="74295" cy="74295"/>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notesMaster" Target="notesMasters/notesMaster1.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9D39DC1-92ED-46C1-B923-2DD053B3204D}" type="doc">
      <dgm:prSet loTypeId="urn:microsoft.com/office/officeart/2005/8/layout/cycle3" loCatId="cycle" qsTypeId="urn:microsoft.com/office/officeart/2005/8/quickstyle/simple1" qsCatId="simple" csTypeId="urn:microsoft.com/office/officeart/2005/8/colors/accent1_2" csCatId="accent1" phldr="1"/>
      <dgm:spPr/>
      <dgm:t>
        <a:bodyPr/>
        <a:lstStyle/>
        <a:p>
          <a:endParaRPr lang="en-GB"/>
        </a:p>
      </dgm:t>
    </dgm:pt>
    <dgm:pt modelId="{6DC1F5BF-5F09-4234-9084-310995B91116}">
      <dgm:prSet phldrT="[Text]" custT="1"/>
      <dgm:spPr>
        <a:xfrm>
          <a:off x="2290464" y="2451"/>
          <a:ext cx="1515070" cy="757535"/>
        </a:xfrm>
        <a:solidFill>
          <a:srgbClr val="00B050"/>
        </a:solidFill>
        <a:ln w="25400" cap="flat" cmpd="sng" algn="ctr">
          <a:solidFill>
            <a:srgbClr val="FFFFFF">
              <a:hueOff val="0"/>
              <a:satOff val="0"/>
              <a:lumOff val="0"/>
              <a:alphaOff val="0"/>
            </a:srgbClr>
          </a:solidFill>
          <a:prstDash val="solid"/>
        </a:ln>
        <a:effectLst/>
      </dgm:spPr>
      <dgm:t>
        <a:bodyPr/>
        <a:lstStyle/>
        <a:p>
          <a:r>
            <a:rPr lang="zh-CN" altLang="en-US" sz="1400" b="1" dirty="0">
              <a:solidFill>
                <a:srgbClr val="FFFFFF"/>
              </a:solidFill>
              <a:latin typeface="Calibri" pitchFamily="34" charset="0"/>
              <a:ea typeface="华文楷体"/>
              <a:cs typeface="+mn-cs"/>
            </a:rPr>
            <a:t>全面洞察客户信息</a:t>
          </a:r>
          <a:endParaRPr lang="en-GB" altLang="en-US" sz="1400" b="1" dirty="0">
            <a:solidFill>
              <a:srgbClr val="FFFFFF"/>
            </a:solidFill>
            <a:latin typeface="Calibri" pitchFamily="34" charset="0"/>
            <a:ea typeface="华文楷体"/>
            <a:cs typeface="+mn-cs"/>
          </a:endParaRPr>
        </a:p>
      </dgm:t>
    </dgm:pt>
    <dgm:pt modelId="{C09477BB-8F33-4F2E-950F-939BC6878BB3}" type="parTrans" cxnId="{AD4BC5EE-D39A-4C21-AA77-2FB6C2A740DC}">
      <dgm:prSet/>
      <dgm:spPr/>
      <dgm:t>
        <a:bodyPr/>
        <a:lstStyle/>
        <a:p>
          <a:endParaRPr lang="en-GB" sz="2000" b="1">
            <a:latin typeface="Calibri" pitchFamily="34" charset="0"/>
            <a:cs typeface="Calibri" pitchFamily="34" charset="0"/>
          </a:endParaRPr>
        </a:p>
      </dgm:t>
    </dgm:pt>
    <dgm:pt modelId="{4ED963C2-5DC0-475D-9DB9-B978419E8261}" type="sibTrans" cxnId="{AD4BC5EE-D39A-4C21-AA77-2FB6C2A740DC}">
      <dgm:prSet/>
      <dgm:spPr>
        <a:xfrm>
          <a:off x="1013412" y="-3070"/>
          <a:ext cx="4069174" cy="4069174"/>
        </a:xfrm>
        <a:solidFill>
          <a:srgbClr val="D0A660">
            <a:tint val="40000"/>
            <a:hueOff val="0"/>
            <a:satOff val="0"/>
            <a:lumOff val="0"/>
            <a:alphaOff val="0"/>
          </a:srgbClr>
        </a:solidFill>
        <a:ln>
          <a:noFill/>
        </a:ln>
        <a:effectLst/>
      </dgm:spPr>
      <dgm:t>
        <a:bodyPr/>
        <a:lstStyle/>
        <a:p>
          <a:endParaRPr lang="en-GB" sz="2000" b="1">
            <a:latin typeface="Calibri" pitchFamily="34" charset="0"/>
            <a:cs typeface="Calibri" pitchFamily="34" charset="0"/>
          </a:endParaRPr>
        </a:p>
      </dgm:t>
    </dgm:pt>
    <dgm:pt modelId="{D4603433-045B-411B-B1A0-5148F6628C54}">
      <dgm:prSet phldrT="[Text]" custT="1"/>
      <dgm:spPr>
        <a:xfrm>
          <a:off x="3720082" y="827842"/>
          <a:ext cx="1515070" cy="757535"/>
        </a:xfrm>
        <a:solidFill>
          <a:srgbClr val="00B050"/>
        </a:solidFill>
        <a:ln w="25400" cap="flat" cmpd="sng" algn="ctr">
          <a:solidFill>
            <a:srgbClr val="FFFFFF">
              <a:hueOff val="0"/>
              <a:satOff val="0"/>
              <a:lumOff val="0"/>
              <a:alphaOff val="0"/>
            </a:srgbClr>
          </a:solidFill>
          <a:prstDash val="solid"/>
        </a:ln>
        <a:effectLst/>
      </dgm:spPr>
      <dgm:t>
        <a:bodyPr/>
        <a:lstStyle/>
        <a:p>
          <a:r>
            <a:rPr lang="zh-CN" altLang="en-US" sz="1400" b="1" dirty="0">
              <a:solidFill>
                <a:srgbClr val="FFFFFF"/>
              </a:solidFill>
              <a:latin typeface="Calibri" pitchFamily="34" charset="0"/>
              <a:ea typeface="华文楷体"/>
              <a:cs typeface="+mn-cs"/>
            </a:rPr>
            <a:t>提升企业资产管理</a:t>
          </a:r>
          <a:endParaRPr lang="en-GB" altLang="en-US" sz="1400" b="1" dirty="0">
            <a:solidFill>
              <a:srgbClr val="FFFFFF"/>
            </a:solidFill>
            <a:latin typeface="Calibri" pitchFamily="34" charset="0"/>
            <a:ea typeface="华文楷体"/>
            <a:cs typeface="+mn-cs"/>
          </a:endParaRPr>
        </a:p>
      </dgm:t>
    </dgm:pt>
    <dgm:pt modelId="{E3FE4F9B-868D-430F-B1EC-02E1EC9D9B2E}" type="parTrans" cxnId="{6E4C97F8-4A66-456D-A2D0-BCCAFF8F6B23}">
      <dgm:prSet/>
      <dgm:spPr/>
      <dgm:t>
        <a:bodyPr/>
        <a:lstStyle/>
        <a:p>
          <a:endParaRPr lang="en-GB" sz="2000" b="1">
            <a:latin typeface="Calibri" pitchFamily="34" charset="0"/>
            <a:cs typeface="Calibri" pitchFamily="34" charset="0"/>
          </a:endParaRPr>
        </a:p>
      </dgm:t>
    </dgm:pt>
    <dgm:pt modelId="{7A287CC4-2102-4A25-BA43-8E89402F4847}" type="sibTrans" cxnId="{6E4C97F8-4A66-456D-A2D0-BCCAFF8F6B23}">
      <dgm:prSet/>
      <dgm:spPr/>
      <dgm:t>
        <a:bodyPr/>
        <a:lstStyle/>
        <a:p>
          <a:endParaRPr lang="en-GB" sz="2000" b="1">
            <a:latin typeface="Calibri" pitchFamily="34" charset="0"/>
            <a:cs typeface="Calibri" pitchFamily="34" charset="0"/>
          </a:endParaRPr>
        </a:p>
      </dgm:t>
    </dgm:pt>
    <dgm:pt modelId="{C77309D0-0784-4BE1-AC4C-6EAEEC73DEE2}">
      <dgm:prSet phldrT="[Text]" custT="1"/>
      <dgm:spPr>
        <a:xfrm>
          <a:off x="3720082" y="2478622"/>
          <a:ext cx="1515070" cy="757535"/>
        </a:xfrm>
        <a:solidFill>
          <a:srgbClr val="00B050"/>
        </a:solidFill>
        <a:ln w="25400" cap="flat" cmpd="sng" algn="ctr">
          <a:solidFill>
            <a:srgbClr val="FFFFFF">
              <a:hueOff val="0"/>
              <a:satOff val="0"/>
              <a:lumOff val="0"/>
              <a:alphaOff val="0"/>
            </a:srgbClr>
          </a:solidFill>
          <a:prstDash val="solid"/>
        </a:ln>
        <a:effectLst/>
      </dgm:spPr>
      <dgm:t>
        <a:bodyPr/>
        <a:lstStyle/>
        <a:p>
          <a:r>
            <a:rPr lang="zh-CN" altLang="en-US" sz="1400" b="1" dirty="0">
              <a:solidFill>
                <a:srgbClr val="FFFFFF"/>
              </a:solidFill>
              <a:latin typeface="Calibri" pitchFamily="34" charset="0"/>
              <a:ea typeface="华文楷体"/>
              <a:cs typeface="+mn-cs"/>
            </a:rPr>
            <a:t>数据深度利用</a:t>
          </a:r>
          <a:endParaRPr lang="en-GB" sz="1400" b="1" dirty="0">
            <a:solidFill>
              <a:srgbClr val="FFFFFF"/>
            </a:solidFill>
            <a:latin typeface="Calibri" pitchFamily="34" charset="0"/>
            <a:ea typeface="华文楷体"/>
            <a:cs typeface="+mn-cs"/>
          </a:endParaRPr>
        </a:p>
      </dgm:t>
    </dgm:pt>
    <dgm:pt modelId="{A1B85CE9-F6F3-4624-8080-540F6E8F3E1D}" type="parTrans" cxnId="{C7B40BD3-E253-4FEA-AC1B-FFCB55F20198}">
      <dgm:prSet/>
      <dgm:spPr/>
      <dgm:t>
        <a:bodyPr/>
        <a:lstStyle/>
        <a:p>
          <a:endParaRPr lang="en-GB" sz="2000" b="1">
            <a:latin typeface="Calibri" pitchFamily="34" charset="0"/>
            <a:cs typeface="Calibri" pitchFamily="34" charset="0"/>
          </a:endParaRPr>
        </a:p>
      </dgm:t>
    </dgm:pt>
    <dgm:pt modelId="{4455B1DE-6B23-4FAB-BCAD-7A2EE71DC514}" type="sibTrans" cxnId="{C7B40BD3-E253-4FEA-AC1B-FFCB55F20198}">
      <dgm:prSet/>
      <dgm:spPr/>
      <dgm:t>
        <a:bodyPr/>
        <a:lstStyle/>
        <a:p>
          <a:endParaRPr lang="en-GB" sz="2000" b="1">
            <a:latin typeface="Calibri" pitchFamily="34" charset="0"/>
            <a:cs typeface="Calibri" pitchFamily="34" charset="0"/>
          </a:endParaRPr>
        </a:p>
      </dgm:t>
    </dgm:pt>
    <dgm:pt modelId="{04BFFF8A-B064-401F-8DB1-92FD72D0524F}">
      <dgm:prSet phldrT="[Text]" custT="1"/>
      <dgm:spPr>
        <a:xfrm>
          <a:off x="2280026" y="3304013"/>
          <a:ext cx="1535947" cy="757535"/>
        </a:xfrm>
        <a:solidFill>
          <a:srgbClr val="00B050"/>
        </a:solidFill>
        <a:ln w="25400" cap="flat" cmpd="sng" algn="ctr">
          <a:solidFill>
            <a:srgbClr val="FFFFFF">
              <a:hueOff val="0"/>
              <a:satOff val="0"/>
              <a:lumOff val="0"/>
              <a:alphaOff val="0"/>
            </a:srgbClr>
          </a:solidFill>
          <a:prstDash val="solid"/>
        </a:ln>
        <a:effectLst/>
      </dgm:spPr>
      <dgm:t>
        <a:bodyPr/>
        <a:lstStyle/>
        <a:p>
          <a:r>
            <a:rPr lang="zh-CN" altLang="en-US" sz="1400" b="1" dirty="0">
              <a:solidFill>
                <a:srgbClr val="FFFFFF"/>
              </a:solidFill>
              <a:latin typeface="Calibri" pitchFamily="34" charset="0"/>
              <a:ea typeface="华文楷体"/>
              <a:cs typeface="+mn-cs"/>
            </a:rPr>
            <a:t>风险及时感知和控制</a:t>
          </a:r>
          <a:endParaRPr lang="en-GB" altLang="en-US" sz="1400" b="1" dirty="0">
            <a:solidFill>
              <a:srgbClr val="FFFFFF"/>
            </a:solidFill>
            <a:latin typeface="Calibri" pitchFamily="34" charset="0"/>
            <a:ea typeface="华文楷体"/>
            <a:cs typeface="+mn-cs"/>
          </a:endParaRPr>
        </a:p>
      </dgm:t>
    </dgm:pt>
    <dgm:pt modelId="{240B89D9-D8AA-465A-B569-73B5E6E075CB}" type="parTrans" cxnId="{407786B2-C83B-45C0-B989-185B35BB0319}">
      <dgm:prSet/>
      <dgm:spPr/>
      <dgm:t>
        <a:bodyPr/>
        <a:lstStyle/>
        <a:p>
          <a:endParaRPr lang="en-GB" sz="2000" b="1">
            <a:latin typeface="Calibri" pitchFamily="34" charset="0"/>
            <a:cs typeface="Calibri" pitchFamily="34" charset="0"/>
          </a:endParaRPr>
        </a:p>
      </dgm:t>
    </dgm:pt>
    <dgm:pt modelId="{B4606E59-D64D-4557-8F38-32A476B52F13}" type="sibTrans" cxnId="{407786B2-C83B-45C0-B989-185B35BB0319}">
      <dgm:prSet/>
      <dgm:spPr/>
      <dgm:t>
        <a:bodyPr/>
        <a:lstStyle/>
        <a:p>
          <a:endParaRPr lang="en-GB" sz="2000" b="1">
            <a:latin typeface="Calibri" pitchFamily="34" charset="0"/>
            <a:cs typeface="Calibri" pitchFamily="34" charset="0"/>
          </a:endParaRPr>
        </a:p>
      </dgm:t>
    </dgm:pt>
    <dgm:pt modelId="{B3AA09D1-2CF6-4E92-B220-051328053957}">
      <dgm:prSet phldrT="[Text]" custT="1"/>
      <dgm:spPr>
        <a:xfrm>
          <a:off x="860846" y="2478622"/>
          <a:ext cx="1515070" cy="757535"/>
        </a:xfrm>
        <a:solidFill>
          <a:srgbClr val="00B050"/>
        </a:solidFill>
        <a:ln w="25400" cap="flat" cmpd="sng" algn="ctr">
          <a:solidFill>
            <a:srgbClr val="FFFFFF">
              <a:hueOff val="0"/>
              <a:satOff val="0"/>
              <a:lumOff val="0"/>
              <a:alphaOff val="0"/>
            </a:srgbClr>
          </a:solidFill>
          <a:prstDash val="solid"/>
        </a:ln>
        <a:effectLst/>
      </dgm:spPr>
      <dgm:t>
        <a:bodyPr/>
        <a:lstStyle/>
        <a:p>
          <a:r>
            <a:rPr lang="zh-CN" altLang="en-US" sz="1400" b="1" dirty="0">
              <a:solidFill>
                <a:srgbClr val="FFFFFF"/>
              </a:solidFill>
              <a:latin typeface="Calibri" pitchFamily="34" charset="0"/>
              <a:ea typeface="华文楷体"/>
              <a:cs typeface="+mn-cs"/>
            </a:rPr>
            <a:t>辅助智能决策</a:t>
          </a:r>
          <a:endParaRPr lang="en-GB" altLang="en-US" sz="1400" b="1" dirty="0">
            <a:solidFill>
              <a:srgbClr val="FFFFFF"/>
            </a:solidFill>
            <a:latin typeface="Calibri" pitchFamily="34" charset="0"/>
            <a:ea typeface="华文楷体"/>
            <a:cs typeface="+mn-cs"/>
          </a:endParaRPr>
        </a:p>
      </dgm:t>
    </dgm:pt>
    <dgm:pt modelId="{ED02AA21-CE17-4A53-91CB-4BBA859AA886}" type="parTrans" cxnId="{362EC2CA-B9AE-4880-9EB7-2C6865A0EE08}">
      <dgm:prSet/>
      <dgm:spPr/>
      <dgm:t>
        <a:bodyPr/>
        <a:lstStyle/>
        <a:p>
          <a:endParaRPr lang="en-GB" sz="2000" b="1">
            <a:latin typeface="Calibri" pitchFamily="34" charset="0"/>
            <a:cs typeface="Calibri" pitchFamily="34" charset="0"/>
          </a:endParaRPr>
        </a:p>
      </dgm:t>
    </dgm:pt>
    <dgm:pt modelId="{2DA7F2B5-6097-4268-9E77-4D07388EE3E2}" type="sibTrans" cxnId="{362EC2CA-B9AE-4880-9EB7-2C6865A0EE08}">
      <dgm:prSet/>
      <dgm:spPr/>
      <dgm:t>
        <a:bodyPr/>
        <a:lstStyle/>
        <a:p>
          <a:endParaRPr lang="en-GB" sz="2000" b="1">
            <a:latin typeface="Calibri" pitchFamily="34" charset="0"/>
            <a:cs typeface="Calibri" pitchFamily="34" charset="0"/>
          </a:endParaRPr>
        </a:p>
      </dgm:t>
    </dgm:pt>
    <dgm:pt modelId="{FF214025-9DCD-45AB-907E-F718A915E0DF}">
      <dgm:prSet phldrT="[Text]" custT="1"/>
      <dgm:spPr>
        <a:xfrm>
          <a:off x="860846" y="827842"/>
          <a:ext cx="1515070" cy="757535"/>
        </a:xfrm>
        <a:solidFill>
          <a:srgbClr val="00B050"/>
        </a:solidFill>
        <a:ln w="25400" cap="flat" cmpd="sng" algn="ctr">
          <a:solidFill>
            <a:srgbClr val="FFFFFF">
              <a:hueOff val="0"/>
              <a:satOff val="0"/>
              <a:lumOff val="0"/>
              <a:alphaOff val="0"/>
            </a:srgbClr>
          </a:solidFill>
          <a:prstDash val="solid"/>
        </a:ln>
        <a:effectLst/>
      </dgm:spPr>
      <dgm:t>
        <a:bodyPr/>
        <a:lstStyle/>
        <a:p>
          <a:r>
            <a:rPr lang="zh-CN" altLang="en-US" sz="1400" b="1" dirty="0">
              <a:solidFill>
                <a:srgbClr val="FFFFFF"/>
              </a:solidFill>
              <a:latin typeface="Calibri" pitchFamily="34" charset="0"/>
              <a:ea typeface="华文楷体"/>
              <a:cs typeface="+mn-cs"/>
            </a:rPr>
            <a:t>更快和更大规模的产品创新</a:t>
          </a:r>
          <a:endParaRPr lang="en-GB" altLang="en-US" sz="1400" b="1" dirty="0">
            <a:solidFill>
              <a:srgbClr val="FFFFFF"/>
            </a:solidFill>
            <a:latin typeface="Calibri" pitchFamily="34" charset="0"/>
            <a:ea typeface="华文楷体"/>
            <a:cs typeface="+mn-cs"/>
          </a:endParaRPr>
        </a:p>
      </dgm:t>
    </dgm:pt>
    <dgm:pt modelId="{C7EE1D6A-34A5-4898-9264-850243B2E562}" type="parTrans" cxnId="{88B11720-D562-4A4B-AE84-97476EE15845}">
      <dgm:prSet/>
      <dgm:spPr/>
      <dgm:t>
        <a:bodyPr/>
        <a:lstStyle/>
        <a:p>
          <a:endParaRPr lang="en-GB" sz="2000" b="1">
            <a:latin typeface="Calibri" pitchFamily="34" charset="0"/>
            <a:cs typeface="Calibri" pitchFamily="34" charset="0"/>
          </a:endParaRPr>
        </a:p>
      </dgm:t>
    </dgm:pt>
    <dgm:pt modelId="{2DDB65D1-A8E5-4D4E-924E-8F5EF912793F}" type="sibTrans" cxnId="{88B11720-D562-4A4B-AE84-97476EE15845}">
      <dgm:prSet/>
      <dgm:spPr/>
      <dgm:t>
        <a:bodyPr/>
        <a:lstStyle/>
        <a:p>
          <a:endParaRPr lang="en-GB" sz="2000" b="1">
            <a:latin typeface="Calibri" pitchFamily="34" charset="0"/>
            <a:cs typeface="Calibri" pitchFamily="34" charset="0"/>
          </a:endParaRPr>
        </a:p>
      </dgm:t>
    </dgm:pt>
    <dgm:pt modelId="{636B594A-69EE-490C-8266-87FA0045A3C8}" type="pres">
      <dgm:prSet presAssocID="{69D39DC1-92ED-46C1-B923-2DD053B3204D}" presName="Name0" presStyleCnt="0">
        <dgm:presLayoutVars>
          <dgm:dir/>
          <dgm:resizeHandles val="exact"/>
        </dgm:presLayoutVars>
      </dgm:prSet>
      <dgm:spPr/>
    </dgm:pt>
    <dgm:pt modelId="{367A71C1-AC86-40BF-BE49-4D65BA8C8C06}" type="pres">
      <dgm:prSet presAssocID="{69D39DC1-92ED-46C1-B923-2DD053B3204D}" presName="cycle" presStyleCnt="0"/>
      <dgm:spPr/>
    </dgm:pt>
    <dgm:pt modelId="{A5697A4F-15BD-4E4F-B139-57922BA8AFE8}" type="pres">
      <dgm:prSet presAssocID="{6DC1F5BF-5F09-4234-9084-310995B91116}" presName="nodeFirstNode" presStyleLbl="node1" presStyleIdx="0" presStyleCnt="6">
        <dgm:presLayoutVars>
          <dgm:bulletEnabled val="1"/>
        </dgm:presLayoutVars>
      </dgm:prSet>
      <dgm:spPr>
        <a:prstGeom prst="roundRect">
          <a:avLst/>
        </a:prstGeom>
      </dgm:spPr>
    </dgm:pt>
    <dgm:pt modelId="{FA218826-2924-4033-A15D-249C048F3E49}" type="pres">
      <dgm:prSet presAssocID="{4ED963C2-5DC0-475D-9DB9-B978419E8261}" presName="sibTransFirstNode" presStyleLbl="bgShp" presStyleIdx="0" presStyleCnt="1"/>
      <dgm:spPr>
        <a:prstGeom prst="circularArrow">
          <a:avLst>
            <a:gd name="adj1" fmla="val 5274"/>
            <a:gd name="adj2" fmla="val 312630"/>
            <a:gd name="adj3" fmla="val 14264564"/>
            <a:gd name="adj4" fmla="val 17105730"/>
            <a:gd name="adj5" fmla="val 5477"/>
          </a:avLst>
        </a:prstGeom>
      </dgm:spPr>
    </dgm:pt>
    <dgm:pt modelId="{3B036C88-41D4-435B-AF21-28DB820140C3}" type="pres">
      <dgm:prSet presAssocID="{D4603433-045B-411B-B1A0-5148F6628C54}" presName="nodeFollowingNodes" presStyleLbl="node1" presStyleIdx="1" presStyleCnt="6">
        <dgm:presLayoutVars>
          <dgm:bulletEnabled val="1"/>
        </dgm:presLayoutVars>
      </dgm:prSet>
      <dgm:spPr>
        <a:prstGeom prst="roundRect">
          <a:avLst/>
        </a:prstGeom>
      </dgm:spPr>
    </dgm:pt>
    <dgm:pt modelId="{CC83DA0E-4693-4351-A21E-ECC78770DE34}" type="pres">
      <dgm:prSet presAssocID="{C77309D0-0784-4BE1-AC4C-6EAEEC73DEE2}" presName="nodeFollowingNodes" presStyleLbl="node1" presStyleIdx="2" presStyleCnt="6">
        <dgm:presLayoutVars>
          <dgm:bulletEnabled val="1"/>
        </dgm:presLayoutVars>
      </dgm:prSet>
      <dgm:spPr>
        <a:prstGeom prst="roundRect">
          <a:avLst/>
        </a:prstGeom>
      </dgm:spPr>
    </dgm:pt>
    <dgm:pt modelId="{183214E9-767A-4D97-AB12-FA0757CFEBA1}" type="pres">
      <dgm:prSet presAssocID="{04BFFF8A-B064-401F-8DB1-92FD72D0524F}" presName="nodeFollowingNodes" presStyleLbl="node1" presStyleIdx="3" presStyleCnt="6" custScaleX="101378">
        <dgm:presLayoutVars>
          <dgm:bulletEnabled val="1"/>
        </dgm:presLayoutVars>
      </dgm:prSet>
      <dgm:spPr>
        <a:prstGeom prst="roundRect">
          <a:avLst/>
        </a:prstGeom>
      </dgm:spPr>
    </dgm:pt>
    <dgm:pt modelId="{F5125619-77C5-48FC-91BC-6E4324BE843A}" type="pres">
      <dgm:prSet presAssocID="{B3AA09D1-2CF6-4E92-B220-051328053957}" presName="nodeFollowingNodes" presStyleLbl="node1" presStyleIdx="4" presStyleCnt="6">
        <dgm:presLayoutVars>
          <dgm:bulletEnabled val="1"/>
        </dgm:presLayoutVars>
      </dgm:prSet>
      <dgm:spPr>
        <a:prstGeom prst="roundRect">
          <a:avLst/>
        </a:prstGeom>
      </dgm:spPr>
    </dgm:pt>
    <dgm:pt modelId="{C5B58368-4178-4DE4-BEB7-3C1888B4FEE1}" type="pres">
      <dgm:prSet presAssocID="{FF214025-9DCD-45AB-907E-F718A915E0DF}" presName="nodeFollowingNodes" presStyleLbl="node1" presStyleIdx="5" presStyleCnt="6">
        <dgm:presLayoutVars>
          <dgm:bulletEnabled val="1"/>
        </dgm:presLayoutVars>
      </dgm:prSet>
      <dgm:spPr>
        <a:prstGeom prst="roundRect">
          <a:avLst/>
        </a:prstGeom>
      </dgm:spPr>
    </dgm:pt>
  </dgm:ptLst>
  <dgm:cxnLst>
    <dgm:cxn modelId="{7938160B-C56E-4C0F-9D0F-12A710114F7F}" type="presOf" srcId="{D4603433-045B-411B-B1A0-5148F6628C54}" destId="{3B036C88-41D4-435B-AF21-28DB820140C3}" srcOrd="0" destOrd="0" presId="urn:microsoft.com/office/officeart/2005/8/layout/cycle3"/>
    <dgm:cxn modelId="{A0371619-2633-4EF3-A749-C05FCAE7744A}" type="presOf" srcId="{C77309D0-0784-4BE1-AC4C-6EAEEC73DEE2}" destId="{CC83DA0E-4693-4351-A21E-ECC78770DE34}" srcOrd="0" destOrd="0" presId="urn:microsoft.com/office/officeart/2005/8/layout/cycle3"/>
    <dgm:cxn modelId="{88B11720-D562-4A4B-AE84-97476EE15845}" srcId="{69D39DC1-92ED-46C1-B923-2DD053B3204D}" destId="{FF214025-9DCD-45AB-907E-F718A915E0DF}" srcOrd="5" destOrd="0" parTransId="{C7EE1D6A-34A5-4898-9264-850243B2E562}" sibTransId="{2DDB65D1-A8E5-4D4E-924E-8F5EF912793F}"/>
    <dgm:cxn modelId="{7D3CF18C-A11A-4C76-A301-5BEAB9969E38}" type="presOf" srcId="{69D39DC1-92ED-46C1-B923-2DD053B3204D}" destId="{636B594A-69EE-490C-8266-87FA0045A3C8}" srcOrd="0" destOrd="0" presId="urn:microsoft.com/office/officeart/2005/8/layout/cycle3"/>
    <dgm:cxn modelId="{2798E998-94AA-4A14-A7D6-AFBDDCA459B9}" type="presOf" srcId="{6DC1F5BF-5F09-4234-9084-310995B91116}" destId="{A5697A4F-15BD-4E4F-B139-57922BA8AFE8}" srcOrd="0" destOrd="0" presId="urn:microsoft.com/office/officeart/2005/8/layout/cycle3"/>
    <dgm:cxn modelId="{69A40E9E-ED67-4803-8C35-0B8C8EECCA37}" type="presOf" srcId="{4ED963C2-5DC0-475D-9DB9-B978419E8261}" destId="{FA218826-2924-4033-A15D-249C048F3E49}" srcOrd="0" destOrd="0" presId="urn:microsoft.com/office/officeart/2005/8/layout/cycle3"/>
    <dgm:cxn modelId="{133E48A8-47C6-4187-8311-9BE6546E064C}" type="presOf" srcId="{FF214025-9DCD-45AB-907E-F718A915E0DF}" destId="{C5B58368-4178-4DE4-BEB7-3C1888B4FEE1}" srcOrd="0" destOrd="0" presId="urn:microsoft.com/office/officeart/2005/8/layout/cycle3"/>
    <dgm:cxn modelId="{407786B2-C83B-45C0-B989-185B35BB0319}" srcId="{69D39DC1-92ED-46C1-B923-2DD053B3204D}" destId="{04BFFF8A-B064-401F-8DB1-92FD72D0524F}" srcOrd="3" destOrd="0" parTransId="{240B89D9-D8AA-465A-B569-73B5E6E075CB}" sibTransId="{B4606E59-D64D-4557-8F38-32A476B52F13}"/>
    <dgm:cxn modelId="{1A2037BA-7C44-409C-9AA5-B917D0E58191}" type="presOf" srcId="{04BFFF8A-B064-401F-8DB1-92FD72D0524F}" destId="{183214E9-767A-4D97-AB12-FA0757CFEBA1}" srcOrd="0" destOrd="0" presId="urn:microsoft.com/office/officeart/2005/8/layout/cycle3"/>
    <dgm:cxn modelId="{362EC2CA-B9AE-4880-9EB7-2C6865A0EE08}" srcId="{69D39DC1-92ED-46C1-B923-2DD053B3204D}" destId="{B3AA09D1-2CF6-4E92-B220-051328053957}" srcOrd="4" destOrd="0" parTransId="{ED02AA21-CE17-4A53-91CB-4BBA859AA886}" sibTransId="{2DA7F2B5-6097-4268-9E77-4D07388EE3E2}"/>
    <dgm:cxn modelId="{C7B40BD3-E253-4FEA-AC1B-FFCB55F20198}" srcId="{69D39DC1-92ED-46C1-B923-2DD053B3204D}" destId="{C77309D0-0784-4BE1-AC4C-6EAEEC73DEE2}" srcOrd="2" destOrd="0" parTransId="{A1B85CE9-F6F3-4624-8080-540F6E8F3E1D}" sibTransId="{4455B1DE-6B23-4FAB-BCAD-7A2EE71DC514}"/>
    <dgm:cxn modelId="{3540FBED-3554-4A36-8FEC-E0487162549A}" type="presOf" srcId="{B3AA09D1-2CF6-4E92-B220-051328053957}" destId="{F5125619-77C5-48FC-91BC-6E4324BE843A}" srcOrd="0" destOrd="0" presId="urn:microsoft.com/office/officeart/2005/8/layout/cycle3"/>
    <dgm:cxn modelId="{AD4BC5EE-D39A-4C21-AA77-2FB6C2A740DC}" srcId="{69D39DC1-92ED-46C1-B923-2DD053B3204D}" destId="{6DC1F5BF-5F09-4234-9084-310995B91116}" srcOrd="0" destOrd="0" parTransId="{C09477BB-8F33-4F2E-950F-939BC6878BB3}" sibTransId="{4ED963C2-5DC0-475D-9DB9-B978419E8261}"/>
    <dgm:cxn modelId="{6E4C97F8-4A66-456D-A2D0-BCCAFF8F6B23}" srcId="{69D39DC1-92ED-46C1-B923-2DD053B3204D}" destId="{D4603433-045B-411B-B1A0-5148F6628C54}" srcOrd="1" destOrd="0" parTransId="{E3FE4F9B-868D-430F-B1EC-02E1EC9D9B2E}" sibTransId="{7A287CC4-2102-4A25-BA43-8E89402F4847}"/>
    <dgm:cxn modelId="{C6A63B11-8FC9-4612-85CD-ABF5B8352FCC}" type="presParOf" srcId="{636B594A-69EE-490C-8266-87FA0045A3C8}" destId="{367A71C1-AC86-40BF-BE49-4D65BA8C8C06}" srcOrd="0" destOrd="0" presId="urn:microsoft.com/office/officeart/2005/8/layout/cycle3"/>
    <dgm:cxn modelId="{66E96F3F-571D-4125-BBDF-AFACE0DD4749}" type="presParOf" srcId="{367A71C1-AC86-40BF-BE49-4D65BA8C8C06}" destId="{A5697A4F-15BD-4E4F-B139-57922BA8AFE8}" srcOrd="0" destOrd="0" presId="urn:microsoft.com/office/officeart/2005/8/layout/cycle3"/>
    <dgm:cxn modelId="{A76E500C-338C-4FB8-B265-72E40FCE8194}" type="presParOf" srcId="{367A71C1-AC86-40BF-BE49-4D65BA8C8C06}" destId="{FA218826-2924-4033-A15D-249C048F3E49}" srcOrd="1" destOrd="0" presId="urn:microsoft.com/office/officeart/2005/8/layout/cycle3"/>
    <dgm:cxn modelId="{62753FA3-6039-4E14-8038-B5856C1E04C1}" type="presParOf" srcId="{367A71C1-AC86-40BF-BE49-4D65BA8C8C06}" destId="{3B036C88-41D4-435B-AF21-28DB820140C3}" srcOrd="2" destOrd="0" presId="urn:microsoft.com/office/officeart/2005/8/layout/cycle3"/>
    <dgm:cxn modelId="{8C4EE337-CB44-41C2-A6CE-C461799D5611}" type="presParOf" srcId="{367A71C1-AC86-40BF-BE49-4D65BA8C8C06}" destId="{CC83DA0E-4693-4351-A21E-ECC78770DE34}" srcOrd="3" destOrd="0" presId="urn:microsoft.com/office/officeart/2005/8/layout/cycle3"/>
    <dgm:cxn modelId="{6D29E5D8-03CA-4BBE-BD41-FF35B954207E}" type="presParOf" srcId="{367A71C1-AC86-40BF-BE49-4D65BA8C8C06}" destId="{183214E9-767A-4D97-AB12-FA0757CFEBA1}" srcOrd="4" destOrd="0" presId="urn:microsoft.com/office/officeart/2005/8/layout/cycle3"/>
    <dgm:cxn modelId="{3060BBF2-A6DE-4B6A-A307-9E006AB3970B}" type="presParOf" srcId="{367A71C1-AC86-40BF-BE49-4D65BA8C8C06}" destId="{F5125619-77C5-48FC-91BC-6E4324BE843A}" srcOrd="5" destOrd="0" presId="urn:microsoft.com/office/officeart/2005/8/layout/cycle3"/>
    <dgm:cxn modelId="{3C479080-1FE2-4240-9C7E-03469E9EFCDD}" type="presParOf" srcId="{367A71C1-AC86-40BF-BE49-4D65BA8C8C06}" destId="{C5B58368-4178-4DE4-BEB7-3C1888B4FEE1}" srcOrd="6" destOrd="0" presId="urn:microsoft.com/office/officeart/2005/8/layout/cycle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B60935E-535F-4896-AF9F-38987D33E2E6}" type="doc">
      <dgm:prSet loTypeId="urn:microsoft.com/office/officeart/2005/8/layout/vList5" loCatId="list" qsTypeId="urn:microsoft.com/office/officeart/2005/8/quickstyle/simple1#2" qsCatId="simple" csTypeId="urn:microsoft.com/office/officeart/2005/8/colors/colorful3" csCatId="colorful" phldr="1"/>
      <dgm:spPr/>
      <dgm:t>
        <a:bodyPr/>
        <a:lstStyle/>
        <a:p>
          <a:endParaRPr lang="en-US"/>
        </a:p>
      </dgm:t>
    </dgm:pt>
    <dgm:pt modelId="{80D9C336-A292-49C9-95FD-615AC50E125C}">
      <dgm:prSet/>
      <dgm:spPr>
        <a:xfrm>
          <a:off x="0" y="2089"/>
          <a:ext cx="2962656" cy="913535"/>
        </a:xfrm>
        <a:solidFill>
          <a:srgbClr val="9BBB59">
            <a:hueOff val="0"/>
            <a:satOff val="0"/>
            <a:lumOff val="0"/>
            <a:alphaOff val="0"/>
          </a:srgbClr>
        </a:solidFill>
        <a:ln w="25400" cap="flat" cmpd="sng" algn="ctr">
          <a:solidFill>
            <a:sysClr val="window" lastClr="FFFFFF">
              <a:hueOff val="0"/>
              <a:satOff val="0"/>
              <a:lumOff val="0"/>
              <a:alphaOff val="0"/>
            </a:sysClr>
          </a:solidFill>
          <a:prstDash val="solid"/>
        </a:ln>
        <a:effectLst/>
      </dgm:spPr>
      <dgm:t>
        <a:bodyPr/>
        <a:lstStyle/>
        <a:p>
          <a:pPr rtl="0"/>
          <a:r>
            <a:rPr lang="zh-CN" altLang="en-US" dirty="0">
              <a:solidFill>
                <a:sysClr val="window" lastClr="FFFFFF"/>
              </a:solidFill>
              <a:latin typeface="Calibri"/>
              <a:ea typeface="宋体"/>
              <a:cs typeface="+mn-cs"/>
            </a:rPr>
            <a:t>展现与交互</a:t>
          </a:r>
          <a:endParaRPr lang="en-US" dirty="0">
            <a:solidFill>
              <a:sysClr val="window" lastClr="FFFFFF"/>
            </a:solidFill>
            <a:latin typeface="Calibri"/>
            <a:ea typeface="华文楷体"/>
            <a:cs typeface="+mn-cs"/>
          </a:endParaRPr>
        </a:p>
      </dgm:t>
    </dgm:pt>
    <dgm:pt modelId="{FB15774E-C562-4EE4-ADC2-D4430989C537}" type="parTrans" cxnId="{7ADEC0D7-1779-4940-ADA5-E96240C4251F}">
      <dgm:prSet/>
      <dgm:spPr/>
      <dgm:t>
        <a:bodyPr/>
        <a:lstStyle/>
        <a:p>
          <a:endParaRPr lang="en-US"/>
        </a:p>
      </dgm:t>
    </dgm:pt>
    <dgm:pt modelId="{CC4BB4D0-CABC-47F6-A608-4D7DC7D7BD3C}" type="sibTrans" cxnId="{7ADEC0D7-1779-4940-ADA5-E96240C4251F}">
      <dgm:prSet/>
      <dgm:spPr/>
      <dgm:t>
        <a:bodyPr/>
        <a:lstStyle/>
        <a:p>
          <a:endParaRPr lang="en-US"/>
        </a:p>
      </dgm:t>
    </dgm:pt>
    <dgm:pt modelId="{FF6E19C0-54FF-4EB0-89C0-8EA4A2DBCD7C}">
      <dgm:prSet/>
      <dgm:spPr>
        <a:xfrm>
          <a:off x="0" y="961301"/>
          <a:ext cx="2962656" cy="913535"/>
        </a:xfrm>
        <a:solidFill>
          <a:srgbClr val="9BBB59">
            <a:hueOff val="2812566"/>
            <a:satOff val="-4220"/>
            <a:lumOff val="-686"/>
            <a:alphaOff val="0"/>
          </a:srgbClr>
        </a:solidFill>
        <a:ln w="25400" cap="flat" cmpd="sng" algn="ctr">
          <a:solidFill>
            <a:sysClr val="window" lastClr="FFFFFF">
              <a:hueOff val="0"/>
              <a:satOff val="0"/>
              <a:lumOff val="0"/>
              <a:alphaOff val="0"/>
            </a:sysClr>
          </a:solidFill>
          <a:prstDash val="solid"/>
        </a:ln>
        <a:effectLst/>
      </dgm:spPr>
      <dgm:t>
        <a:bodyPr/>
        <a:lstStyle/>
        <a:p>
          <a:pPr rtl="0"/>
          <a:r>
            <a:rPr lang="zh-CN" altLang="en-US" dirty="0">
              <a:solidFill>
                <a:sysClr val="window" lastClr="FFFFFF"/>
              </a:solidFill>
              <a:latin typeface="Calibri"/>
              <a:ea typeface="宋体"/>
              <a:cs typeface="+mn-cs"/>
            </a:rPr>
            <a:t>数据计算</a:t>
          </a:r>
          <a:endParaRPr lang="en-US" dirty="0">
            <a:solidFill>
              <a:sysClr val="window" lastClr="FFFFFF"/>
            </a:solidFill>
            <a:latin typeface="Calibri"/>
            <a:ea typeface="华文楷体"/>
            <a:cs typeface="+mn-cs"/>
          </a:endParaRPr>
        </a:p>
      </dgm:t>
    </dgm:pt>
    <dgm:pt modelId="{DF2E17D0-3D3A-4DDF-9978-BEBD4F475973}" type="parTrans" cxnId="{A0AE9DB8-20AD-42E9-B364-EEE873791DEE}">
      <dgm:prSet/>
      <dgm:spPr/>
      <dgm:t>
        <a:bodyPr/>
        <a:lstStyle/>
        <a:p>
          <a:endParaRPr lang="en-US"/>
        </a:p>
      </dgm:t>
    </dgm:pt>
    <dgm:pt modelId="{7B201EA3-E9A3-4A7A-BA32-A72902BD21C8}" type="sibTrans" cxnId="{A0AE9DB8-20AD-42E9-B364-EEE873791DEE}">
      <dgm:prSet/>
      <dgm:spPr/>
      <dgm:t>
        <a:bodyPr/>
        <a:lstStyle/>
        <a:p>
          <a:endParaRPr lang="en-US"/>
        </a:p>
      </dgm:t>
    </dgm:pt>
    <dgm:pt modelId="{E425A0BE-8E3D-47E5-9FC5-E451A10CCD03}">
      <dgm:prSet/>
      <dgm:spPr>
        <a:xfrm rot="5400000">
          <a:off x="5230713" y="-1215402"/>
          <a:ext cx="730828" cy="5266944"/>
        </a:xfrm>
        <a:solidFill>
          <a:srgbClr val="9BBB59">
            <a:tint val="40000"/>
            <a:alpha val="90000"/>
            <a:hueOff val="2679212"/>
            <a:satOff val="-3448"/>
            <a:lumOff val="-269"/>
            <a:alphaOff val="0"/>
          </a:srgbClr>
        </a:solidFill>
        <a:ln w="25400" cap="flat" cmpd="sng" algn="ctr">
          <a:solidFill>
            <a:srgbClr val="9BBB59">
              <a:tint val="40000"/>
              <a:alpha val="90000"/>
              <a:hueOff val="2679212"/>
              <a:satOff val="-3448"/>
              <a:lumOff val="-269"/>
              <a:alphaOff val="0"/>
            </a:srgbClr>
          </a:solidFill>
          <a:prstDash val="solid"/>
        </a:ln>
        <a:effectLst/>
      </dgm:spPr>
      <dgm:t>
        <a:bodyPr/>
        <a:lstStyle/>
        <a:p>
          <a:pPr rtl="0"/>
          <a:r>
            <a:rPr lang="zh-CN" altLang="en-US" dirty="0">
              <a:solidFill>
                <a:sysClr val="windowText" lastClr="000000">
                  <a:hueOff val="0"/>
                  <a:satOff val="0"/>
                  <a:lumOff val="0"/>
                  <a:alphaOff val="0"/>
                </a:sysClr>
              </a:solidFill>
              <a:latin typeface="Calibri"/>
              <a:ea typeface="宋体"/>
              <a:cs typeface="+mn-cs"/>
            </a:rPr>
            <a:t>查询、统计、分析、预测、挖掘、图谱、</a:t>
          </a:r>
          <a:r>
            <a:rPr lang="en-US" dirty="0">
              <a:solidFill>
                <a:sysClr val="windowText" lastClr="000000">
                  <a:hueOff val="0"/>
                  <a:satOff val="0"/>
                  <a:lumOff val="0"/>
                  <a:alphaOff val="0"/>
                </a:sysClr>
              </a:solidFill>
              <a:latin typeface="Calibri"/>
              <a:ea typeface="华文楷体"/>
              <a:cs typeface="+mn-cs"/>
            </a:rPr>
            <a:t>BI</a:t>
          </a:r>
        </a:p>
      </dgm:t>
    </dgm:pt>
    <dgm:pt modelId="{C6B471A1-DD62-48B3-80AB-9048C777B68C}" type="parTrans" cxnId="{B84A890B-9438-425B-A7A6-C13AE32C5E0D}">
      <dgm:prSet/>
      <dgm:spPr/>
      <dgm:t>
        <a:bodyPr/>
        <a:lstStyle/>
        <a:p>
          <a:endParaRPr lang="en-US"/>
        </a:p>
      </dgm:t>
    </dgm:pt>
    <dgm:pt modelId="{02582390-5A4A-4D59-912A-A442399497BC}" type="sibTrans" cxnId="{B84A890B-9438-425B-A7A6-C13AE32C5E0D}">
      <dgm:prSet/>
      <dgm:spPr/>
      <dgm:t>
        <a:bodyPr/>
        <a:lstStyle/>
        <a:p>
          <a:endParaRPr lang="en-US"/>
        </a:p>
      </dgm:t>
    </dgm:pt>
    <dgm:pt modelId="{7E2CF064-C35B-4A2F-A648-A148DA22C989}">
      <dgm:prSet/>
      <dgm:spPr>
        <a:xfrm>
          <a:off x="0" y="1920513"/>
          <a:ext cx="2962656" cy="913535"/>
        </a:xfrm>
        <a:solidFill>
          <a:srgbClr val="9BBB59">
            <a:hueOff val="5625132"/>
            <a:satOff val="-8440"/>
            <a:lumOff val="-1373"/>
            <a:alphaOff val="0"/>
          </a:srgbClr>
        </a:solidFill>
        <a:ln w="25400" cap="flat" cmpd="sng" algn="ctr">
          <a:solidFill>
            <a:sysClr val="window" lastClr="FFFFFF">
              <a:hueOff val="0"/>
              <a:satOff val="0"/>
              <a:lumOff val="0"/>
              <a:alphaOff val="0"/>
            </a:sysClr>
          </a:solidFill>
          <a:prstDash val="solid"/>
        </a:ln>
        <a:effectLst/>
      </dgm:spPr>
      <dgm:t>
        <a:bodyPr/>
        <a:lstStyle/>
        <a:p>
          <a:pPr rtl="0"/>
          <a:r>
            <a:rPr lang="zh-CN" altLang="en-US" dirty="0">
              <a:solidFill>
                <a:sysClr val="window" lastClr="FFFFFF"/>
              </a:solidFill>
              <a:latin typeface="Calibri"/>
              <a:ea typeface="宋体"/>
              <a:cs typeface="+mn-cs"/>
            </a:rPr>
            <a:t>数据存储</a:t>
          </a:r>
          <a:endParaRPr lang="en-US" dirty="0">
            <a:solidFill>
              <a:sysClr val="window" lastClr="FFFFFF"/>
            </a:solidFill>
            <a:latin typeface="Calibri"/>
            <a:ea typeface="华文楷体"/>
            <a:cs typeface="+mn-cs"/>
          </a:endParaRPr>
        </a:p>
      </dgm:t>
    </dgm:pt>
    <dgm:pt modelId="{DAF5825F-A89A-45EF-930C-551887065C0F}" type="parTrans" cxnId="{5ABAEFAB-E0CE-46DD-BD3A-B76EB7AAF831}">
      <dgm:prSet/>
      <dgm:spPr/>
      <dgm:t>
        <a:bodyPr/>
        <a:lstStyle/>
        <a:p>
          <a:endParaRPr lang="en-US"/>
        </a:p>
      </dgm:t>
    </dgm:pt>
    <dgm:pt modelId="{A9BF20D3-AE35-4BB7-9BFB-D8049894CBC0}" type="sibTrans" cxnId="{5ABAEFAB-E0CE-46DD-BD3A-B76EB7AAF831}">
      <dgm:prSet/>
      <dgm:spPr/>
      <dgm:t>
        <a:bodyPr/>
        <a:lstStyle/>
        <a:p>
          <a:endParaRPr lang="en-US"/>
        </a:p>
      </dgm:t>
    </dgm:pt>
    <dgm:pt modelId="{576EB98E-A525-40AD-B2E4-AD61230A81C0}">
      <dgm:prSet/>
      <dgm:spPr>
        <a:xfrm rot="5400000">
          <a:off x="5230713" y="1662233"/>
          <a:ext cx="730828" cy="5266944"/>
        </a:xfrm>
        <a:solidFill>
          <a:srgbClr val="9BBB59">
            <a:tint val="40000"/>
            <a:alpha val="90000"/>
            <a:hueOff val="10716850"/>
            <a:satOff val="-13793"/>
            <a:lumOff val="-1075"/>
            <a:alphaOff val="0"/>
          </a:srgbClr>
        </a:solidFill>
        <a:ln w="25400" cap="flat" cmpd="sng" algn="ctr">
          <a:solidFill>
            <a:srgbClr val="9BBB59">
              <a:tint val="40000"/>
              <a:alpha val="90000"/>
              <a:hueOff val="10716850"/>
              <a:satOff val="-13793"/>
              <a:lumOff val="-1075"/>
              <a:alphaOff val="0"/>
            </a:srgbClr>
          </a:solidFill>
          <a:prstDash val="solid"/>
        </a:ln>
        <a:effectLst/>
      </dgm:spPr>
      <dgm:t>
        <a:bodyPr/>
        <a:lstStyle/>
        <a:p>
          <a:pPr rtl="0"/>
          <a:r>
            <a:rPr lang="zh-CN" altLang="en-US" dirty="0">
              <a:solidFill>
                <a:sysClr val="windowText" lastClr="000000">
                  <a:hueOff val="0"/>
                  <a:satOff val="0"/>
                  <a:lumOff val="0"/>
                  <a:alphaOff val="0"/>
                </a:sysClr>
              </a:solidFill>
              <a:latin typeface="Calibri"/>
              <a:ea typeface="宋体"/>
              <a:cs typeface="+mn-cs"/>
            </a:rPr>
            <a:t>云计算平台、云存储、网络、监控等 </a:t>
          </a:r>
          <a:endParaRPr lang="en-US" dirty="0">
            <a:solidFill>
              <a:sysClr val="windowText" lastClr="000000">
                <a:hueOff val="0"/>
                <a:satOff val="0"/>
                <a:lumOff val="0"/>
                <a:alphaOff val="0"/>
              </a:sysClr>
            </a:solidFill>
            <a:latin typeface="Calibri"/>
            <a:ea typeface="华文楷体"/>
            <a:cs typeface="+mn-cs"/>
          </a:endParaRPr>
        </a:p>
      </dgm:t>
    </dgm:pt>
    <dgm:pt modelId="{C87525BC-3105-444D-924D-48A0448834A7}" type="parTrans" cxnId="{BC13CEB2-1FF4-49E2-8053-A96EDCC8E2AF}">
      <dgm:prSet/>
      <dgm:spPr/>
      <dgm:t>
        <a:bodyPr/>
        <a:lstStyle/>
        <a:p>
          <a:endParaRPr lang="en-US"/>
        </a:p>
      </dgm:t>
    </dgm:pt>
    <dgm:pt modelId="{DAC164B5-50B2-4033-A9E6-68A43174CA70}" type="sibTrans" cxnId="{BC13CEB2-1FF4-49E2-8053-A96EDCC8E2AF}">
      <dgm:prSet/>
      <dgm:spPr/>
      <dgm:t>
        <a:bodyPr/>
        <a:lstStyle/>
        <a:p>
          <a:endParaRPr lang="en-US"/>
        </a:p>
      </dgm:t>
    </dgm:pt>
    <dgm:pt modelId="{BCCEB2B7-0122-4DE9-9CFB-8C0B5B7D258C}">
      <dgm:prSet/>
      <dgm:spPr>
        <a:xfrm rot="5400000">
          <a:off x="5230713" y="-2174614"/>
          <a:ext cx="730828" cy="5266944"/>
        </a:xfrm>
        <a:solidFill>
          <a:srgbClr val="9BBB59">
            <a:tint val="40000"/>
            <a:alpha val="90000"/>
            <a:hueOff val="0"/>
            <a:satOff val="0"/>
            <a:lumOff val="0"/>
            <a:alphaOff val="0"/>
          </a:srgbClr>
        </a:solidFill>
        <a:ln w="25400" cap="flat" cmpd="sng" algn="ctr">
          <a:solidFill>
            <a:srgbClr val="9BBB59">
              <a:tint val="40000"/>
              <a:alpha val="90000"/>
              <a:hueOff val="0"/>
              <a:satOff val="0"/>
              <a:lumOff val="0"/>
              <a:alphaOff val="0"/>
            </a:srgbClr>
          </a:solidFill>
          <a:prstDash val="solid"/>
        </a:ln>
        <a:effectLst/>
      </dgm:spPr>
      <dgm:t>
        <a:bodyPr/>
        <a:lstStyle/>
        <a:p>
          <a:pPr rtl="0"/>
          <a:r>
            <a:rPr lang="zh-CN" altLang="en-US" dirty="0">
              <a:solidFill>
                <a:sysClr val="windowText" lastClr="000000">
                  <a:hueOff val="0"/>
                  <a:satOff val="0"/>
                  <a:lumOff val="0"/>
                  <a:alphaOff val="0"/>
                </a:sysClr>
              </a:solidFill>
              <a:latin typeface="Calibri"/>
              <a:ea typeface="宋体"/>
              <a:cs typeface="+mn-cs"/>
            </a:rPr>
            <a:t>报表、图形、可视化工具、增强现实</a:t>
          </a:r>
          <a:endParaRPr lang="en-US" dirty="0">
            <a:solidFill>
              <a:sysClr val="windowText" lastClr="000000">
                <a:hueOff val="0"/>
                <a:satOff val="0"/>
                <a:lumOff val="0"/>
                <a:alphaOff val="0"/>
              </a:sysClr>
            </a:solidFill>
            <a:latin typeface="Calibri"/>
            <a:ea typeface="华文楷体"/>
            <a:cs typeface="+mn-cs"/>
          </a:endParaRPr>
        </a:p>
      </dgm:t>
    </dgm:pt>
    <dgm:pt modelId="{A85AB124-E60D-4707-9FF9-D006AAB5C965}" type="parTrans" cxnId="{2662D60B-2F1D-49C1-B2B1-8B4C5BA7EA68}">
      <dgm:prSet/>
      <dgm:spPr/>
      <dgm:t>
        <a:bodyPr/>
        <a:lstStyle/>
        <a:p>
          <a:endParaRPr lang="en-US"/>
        </a:p>
      </dgm:t>
    </dgm:pt>
    <dgm:pt modelId="{118A5B6D-6909-4342-A744-FF4B848A620A}" type="sibTrans" cxnId="{2662D60B-2F1D-49C1-B2B1-8B4C5BA7EA68}">
      <dgm:prSet/>
      <dgm:spPr/>
      <dgm:t>
        <a:bodyPr/>
        <a:lstStyle/>
        <a:p>
          <a:endParaRPr lang="en-US"/>
        </a:p>
      </dgm:t>
    </dgm:pt>
    <dgm:pt modelId="{E50E4447-082C-4065-BCFD-8A3F570BE718}">
      <dgm:prSet/>
      <dgm:spPr>
        <a:xfrm rot="5400000">
          <a:off x="5230713" y="703021"/>
          <a:ext cx="730828" cy="5266944"/>
        </a:xfrm>
        <a:solidFill>
          <a:srgbClr val="9BBB59">
            <a:tint val="40000"/>
            <a:alpha val="90000"/>
            <a:hueOff val="8037638"/>
            <a:satOff val="-10345"/>
            <a:lumOff val="-806"/>
            <a:alphaOff val="0"/>
          </a:srgbClr>
        </a:solidFill>
        <a:ln w="25400" cap="flat" cmpd="sng" algn="ctr">
          <a:solidFill>
            <a:srgbClr val="9BBB59">
              <a:tint val="40000"/>
              <a:alpha val="90000"/>
              <a:hueOff val="8037638"/>
              <a:satOff val="-10345"/>
              <a:lumOff val="-806"/>
              <a:alphaOff val="0"/>
            </a:srgbClr>
          </a:solidFill>
          <a:prstDash val="solid"/>
        </a:ln>
        <a:effectLst/>
      </dgm:spPr>
      <dgm:t>
        <a:bodyPr/>
        <a:lstStyle/>
        <a:p>
          <a:pPr rtl="0"/>
          <a:r>
            <a:rPr lang="en-US" dirty="0">
              <a:solidFill>
                <a:sysClr val="windowText" lastClr="000000">
                  <a:hueOff val="0"/>
                  <a:satOff val="0"/>
                  <a:lumOff val="0"/>
                  <a:alphaOff val="0"/>
                </a:sysClr>
              </a:solidFill>
              <a:latin typeface="Calibri"/>
              <a:ea typeface="华文楷体"/>
              <a:cs typeface="+mn-cs"/>
            </a:rPr>
            <a:t>ETL</a:t>
          </a:r>
          <a:r>
            <a:rPr lang="zh-CN" altLang="en-US" dirty="0">
              <a:solidFill>
                <a:sysClr val="windowText" lastClr="000000">
                  <a:hueOff val="0"/>
                  <a:satOff val="0"/>
                  <a:lumOff val="0"/>
                  <a:alphaOff val="0"/>
                </a:sysClr>
              </a:solidFill>
              <a:latin typeface="Calibri"/>
              <a:ea typeface="宋体"/>
              <a:cs typeface="+mn-cs"/>
            </a:rPr>
            <a:t>工具，数据总线</a:t>
          </a:r>
          <a:endParaRPr lang="en-US" dirty="0">
            <a:solidFill>
              <a:sysClr val="windowText" lastClr="000000">
                <a:hueOff val="0"/>
                <a:satOff val="0"/>
                <a:lumOff val="0"/>
                <a:alphaOff val="0"/>
              </a:sysClr>
            </a:solidFill>
            <a:latin typeface="Calibri"/>
            <a:ea typeface="华文楷体"/>
            <a:cs typeface="+mn-cs"/>
          </a:endParaRPr>
        </a:p>
      </dgm:t>
    </dgm:pt>
    <dgm:pt modelId="{709908AF-CA25-4B1C-948A-78E8D6642EE1}" type="parTrans" cxnId="{C292E37B-DA8F-45A9-B275-1BA93057B0AF}">
      <dgm:prSet/>
      <dgm:spPr/>
      <dgm:t>
        <a:bodyPr/>
        <a:lstStyle/>
        <a:p>
          <a:endParaRPr lang="en-US"/>
        </a:p>
      </dgm:t>
    </dgm:pt>
    <dgm:pt modelId="{41980288-E4EC-41B9-92DA-3DD7EE6F21C5}" type="sibTrans" cxnId="{C292E37B-DA8F-45A9-B275-1BA93057B0AF}">
      <dgm:prSet/>
      <dgm:spPr/>
      <dgm:t>
        <a:bodyPr/>
        <a:lstStyle/>
        <a:p>
          <a:endParaRPr lang="en-US"/>
        </a:p>
      </dgm:t>
    </dgm:pt>
    <dgm:pt modelId="{CD714FFB-8DE1-43C5-B138-0EE7E61CEA2D}">
      <dgm:prSet/>
      <dgm:spPr>
        <a:xfrm>
          <a:off x="0" y="3838938"/>
          <a:ext cx="2962656" cy="913535"/>
        </a:xfrm>
        <a:solidFill>
          <a:srgbClr val="9BBB59">
            <a:hueOff val="11250264"/>
            <a:satOff val="-16880"/>
            <a:lumOff val="-2745"/>
            <a:alphaOff val="0"/>
          </a:srgbClr>
        </a:solidFill>
        <a:ln w="25400" cap="flat" cmpd="sng" algn="ctr">
          <a:solidFill>
            <a:sysClr val="window" lastClr="FFFFFF">
              <a:hueOff val="0"/>
              <a:satOff val="0"/>
              <a:lumOff val="0"/>
              <a:alphaOff val="0"/>
            </a:sysClr>
          </a:solidFill>
          <a:prstDash val="solid"/>
        </a:ln>
        <a:effectLst/>
      </dgm:spPr>
      <dgm:t>
        <a:bodyPr/>
        <a:lstStyle/>
        <a:p>
          <a:r>
            <a:rPr lang="zh-CN" altLang="en-US" dirty="0">
              <a:solidFill>
                <a:sysClr val="window" lastClr="FFFFFF"/>
              </a:solidFill>
              <a:latin typeface="Calibri"/>
              <a:ea typeface="宋体"/>
              <a:cs typeface="+mn-cs"/>
            </a:rPr>
            <a:t>基础架构支持</a:t>
          </a:r>
          <a:endParaRPr lang="en-US" dirty="0">
            <a:solidFill>
              <a:sysClr val="window" lastClr="FFFFFF"/>
            </a:solidFill>
            <a:latin typeface="Calibri"/>
            <a:ea typeface="华文楷体"/>
            <a:cs typeface="+mn-cs"/>
          </a:endParaRPr>
        </a:p>
      </dgm:t>
    </dgm:pt>
    <dgm:pt modelId="{5DE07704-28E6-4D87-9914-2B55D6F87DBA}" type="parTrans" cxnId="{59849550-E9B7-4263-AE40-3EC8254803FA}">
      <dgm:prSet/>
      <dgm:spPr/>
      <dgm:t>
        <a:bodyPr/>
        <a:lstStyle/>
        <a:p>
          <a:endParaRPr lang="en-US"/>
        </a:p>
      </dgm:t>
    </dgm:pt>
    <dgm:pt modelId="{33539A9A-C17A-4B73-BDE2-5E64FE30BB74}" type="sibTrans" cxnId="{59849550-E9B7-4263-AE40-3EC8254803FA}">
      <dgm:prSet/>
      <dgm:spPr/>
      <dgm:t>
        <a:bodyPr/>
        <a:lstStyle/>
        <a:p>
          <a:endParaRPr lang="en-US"/>
        </a:p>
      </dgm:t>
    </dgm:pt>
    <dgm:pt modelId="{C49D943F-4C93-4510-B149-ABCE523207BB}">
      <dgm:prSet/>
      <dgm:spPr>
        <a:xfrm rot="5400000">
          <a:off x="5230713" y="-256190"/>
          <a:ext cx="730828" cy="5266944"/>
        </a:xfrm>
        <a:solidFill>
          <a:srgbClr val="9BBB59">
            <a:tint val="40000"/>
            <a:alpha val="90000"/>
            <a:hueOff val="5358425"/>
            <a:satOff val="-6896"/>
            <a:lumOff val="-537"/>
            <a:alphaOff val="0"/>
          </a:srgbClr>
        </a:solidFill>
        <a:ln w="25400" cap="flat" cmpd="sng" algn="ctr">
          <a:solidFill>
            <a:srgbClr val="9BBB59">
              <a:tint val="40000"/>
              <a:alpha val="90000"/>
              <a:hueOff val="5358425"/>
              <a:satOff val="-6896"/>
              <a:lumOff val="-537"/>
              <a:alphaOff val="0"/>
            </a:srgbClr>
          </a:solidFill>
          <a:prstDash val="solid"/>
        </a:ln>
        <a:effectLst/>
      </dgm:spPr>
      <dgm:t>
        <a:bodyPr/>
        <a:lstStyle/>
        <a:p>
          <a:pPr rtl="0"/>
          <a:r>
            <a:rPr lang="zh-CN" altLang="en-US" dirty="0">
              <a:solidFill>
                <a:sysClr val="windowText" lastClr="000000">
                  <a:hueOff val="0"/>
                  <a:satOff val="0"/>
                  <a:lumOff val="0"/>
                  <a:alphaOff val="0"/>
                </a:sysClr>
              </a:solidFill>
              <a:latin typeface="Calibri"/>
              <a:ea typeface="宋体"/>
              <a:cs typeface="+mn-cs"/>
            </a:rPr>
            <a:t>分布式文件系统，分布式数据库 </a:t>
          </a:r>
          <a:endParaRPr lang="en-US" dirty="0">
            <a:solidFill>
              <a:sysClr val="windowText" lastClr="000000">
                <a:hueOff val="0"/>
                <a:satOff val="0"/>
                <a:lumOff val="0"/>
                <a:alphaOff val="0"/>
              </a:sysClr>
            </a:solidFill>
            <a:latin typeface="Calibri"/>
            <a:ea typeface="华文楷体"/>
            <a:cs typeface="+mn-cs"/>
          </a:endParaRPr>
        </a:p>
      </dgm:t>
    </dgm:pt>
    <dgm:pt modelId="{5FB424E6-22C1-4A0D-988A-E0D633361ADB}" type="parTrans" cxnId="{6929C1DF-4751-406D-BFAC-5889599C49E0}">
      <dgm:prSet/>
      <dgm:spPr/>
      <dgm:t>
        <a:bodyPr/>
        <a:lstStyle/>
        <a:p>
          <a:endParaRPr lang="en-US"/>
        </a:p>
      </dgm:t>
    </dgm:pt>
    <dgm:pt modelId="{A81109EE-BD4E-4352-8DE8-32FDE39562F2}" type="sibTrans" cxnId="{6929C1DF-4751-406D-BFAC-5889599C49E0}">
      <dgm:prSet/>
      <dgm:spPr/>
      <dgm:t>
        <a:bodyPr/>
        <a:lstStyle/>
        <a:p>
          <a:endParaRPr lang="en-US"/>
        </a:p>
      </dgm:t>
    </dgm:pt>
    <dgm:pt modelId="{4FD74785-3CFF-40CF-A42A-10788C725C89}">
      <dgm:prSet/>
      <dgm:spPr>
        <a:xfrm>
          <a:off x="0" y="2879725"/>
          <a:ext cx="2962656" cy="913535"/>
        </a:xfrm>
        <a:solidFill>
          <a:srgbClr val="9BBB59">
            <a:hueOff val="8437698"/>
            <a:satOff val="-12660"/>
            <a:lumOff val="-2059"/>
            <a:alphaOff val="0"/>
          </a:srgbClr>
        </a:solidFill>
        <a:ln w="25400" cap="flat" cmpd="sng" algn="ctr">
          <a:solidFill>
            <a:sysClr val="window" lastClr="FFFFFF">
              <a:hueOff val="0"/>
              <a:satOff val="0"/>
              <a:lumOff val="0"/>
              <a:alphaOff val="0"/>
            </a:sysClr>
          </a:solidFill>
          <a:prstDash val="solid"/>
        </a:ln>
        <a:effectLst/>
      </dgm:spPr>
      <dgm:t>
        <a:bodyPr/>
        <a:lstStyle/>
        <a:p>
          <a:r>
            <a:rPr lang="zh-CN" altLang="en-US" dirty="0">
              <a:solidFill>
                <a:sysClr val="window" lastClr="FFFFFF"/>
              </a:solidFill>
              <a:latin typeface="Calibri"/>
              <a:ea typeface="宋体"/>
              <a:cs typeface="+mn-cs"/>
            </a:rPr>
            <a:t>数据采集</a:t>
          </a:r>
          <a:endParaRPr lang="en-US" dirty="0">
            <a:solidFill>
              <a:sysClr val="window" lastClr="FFFFFF"/>
            </a:solidFill>
            <a:latin typeface="Calibri"/>
            <a:ea typeface="华文楷体"/>
            <a:cs typeface="+mn-cs"/>
          </a:endParaRPr>
        </a:p>
      </dgm:t>
    </dgm:pt>
    <dgm:pt modelId="{878B7815-5CDF-4AE1-BC2C-07ABEF54DDF5}" type="parTrans" cxnId="{B80A0A03-7B7E-477E-987F-25E92BE44F3A}">
      <dgm:prSet/>
      <dgm:spPr/>
      <dgm:t>
        <a:bodyPr/>
        <a:lstStyle/>
        <a:p>
          <a:endParaRPr lang="en-US"/>
        </a:p>
      </dgm:t>
    </dgm:pt>
    <dgm:pt modelId="{E2A8E166-BAA0-41C6-94AC-2F31CD2340F5}" type="sibTrans" cxnId="{B80A0A03-7B7E-477E-987F-25E92BE44F3A}">
      <dgm:prSet/>
      <dgm:spPr/>
      <dgm:t>
        <a:bodyPr/>
        <a:lstStyle/>
        <a:p>
          <a:endParaRPr lang="en-US"/>
        </a:p>
      </dgm:t>
    </dgm:pt>
    <dgm:pt modelId="{B8F18F1A-6D19-4884-8FFE-589C44B49143}" type="pres">
      <dgm:prSet presAssocID="{5B60935E-535F-4896-AF9F-38987D33E2E6}" presName="Name0" presStyleCnt="0">
        <dgm:presLayoutVars>
          <dgm:dir/>
          <dgm:animLvl val="lvl"/>
          <dgm:resizeHandles val="exact"/>
        </dgm:presLayoutVars>
      </dgm:prSet>
      <dgm:spPr/>
    </dgm:pt>
    <dgm:pt modelId="{88165C0D-D8DD-4011-866A-71CA16046BA4}" type="pres">
      <dgm:prSet presAssocID="{80D9C336-A292-49C9-95FD-615AC50E125C}" presName="linNode" presStyleCnt="0"/>
      <dgm:spPr/>
    </dgm:pt>
    <dgm:pt modelId="{4572049B-0011-4D38-96A5-D82FE6EFF80E}" type="pres">
      <dgm:prSet presAssocID="{80D9C336-A292-49C9-95FD-615AC50E125C}" presName="parentText" presStyleLbl="node1" presStyleIdx="0" presStyleCnt="5">
        <dgm:presLayoutVars>
          <dgm:chMax val="1"/>
          <dgm:bulletEnabled val="1"/>
        </dgm:presLayoutVars>
      </dgm:prSet>
      <dgm:spPr>
        <a:prstGeom prst="roundRect">
          <a:avLst/>
        </a:prstGeom>
      </dgm:spPr>
    </dgm:pt>
    <dgm:pt modelId="{44CAEA81-D111-4CB3-869C-654E7DAD2118}" type="pres">
      <dgm:prSet presAssocID="{80D9C336-A292-49C9-95FD-615AC50E125C}" presName="descendantText" presStyleLbl="alignAccFollowNode1" presStyleIdx="0" presStyleCnt="5">
        <dgm:presLayoutVars>
          <dgm:bulletEnabled val="1"/>
        </dgm:presLayoutVars>
      </dgm:prSet>
      <dgm:spPr>
        <a:prstGeom prst="round2SameRect">
          <a:avLst/>
        </a:prstGeom>
      </dgm:spPr>
    </dgm:pt>
    <dgm:pt modelId="{23E12124-F4CD-4F63-ACEA-2FE4936A8FE6}" type="pres">
      <dgm:prSet presAssocID="{CC4BB4D0-CABC-47F6-A608-4D7DC7D7BD3C}" presName="sp" presStyleCnt="0"/>
      <dgm:spPr/>
    </dgm:pt>
    <dgm:pt modelId="{09000432-8EE4-4077-8B78-0703CC6005D8}" type="pres">
      <dgm:prSet presAssocID="{FF6E19C0-54FF-4EB0-89C0-8EA4A2DBCD7C}" presName="linNode" presStyleCnt="0"/>
      <dgm:spPr/>
    </dgm:pt>
    <dgm:pt modelId="{04FE5C71-CF85-4B08-B16B-D83E6066192D}" type="pres">
      <dgm:prSet presAssocID="{FF6E19C0-54FF-4EB0-89C0-8EA4A2DBCD7C}" presName="parentText" presStyleLbl="node1" presStyleIdx="1" presStyleCnt="5">
        <dgm:presLayoutVars>
          <dgm:chMax val="1"/>
          <dgm:bulletEnabled val="1"/>
        </dgm:presLayoutVars>
      </dgm:prSet>
      <dgm:spPr>
        <a:prstGeom prst="roundRect">
          <a:avLst/>
        </a:prstGeom>
      </dgm:spPr>
    </dgm:pt>
    <dgm:pt modelId="{B2A9B34C-AECB-4955-B865-36B6D4C8BBF1}" type="pres">
      <dgm:prSet presAssocID="{FF6E19C0-54FF-4EB0-89C0-8EA4A2DBCD7C}" presName="descendantText" presStyleLbl="alignAccFollowNode1" presStyleIdx="1" presStyleCnt="5">
        <dgm:presLayoutVars>
          <dgm:bulletEnabled val="1"/>
        </dgm:presLayoutVars>
      </dgm:prSet>
      <dgm:spPr>
        <a:prstGeom prst="round2SameRect">
          <a:avLst/>
        </a:prstGeom>
      </dgm:spPr>
    </dgm:pt>
    <dgm:pt modelId="{FF7DFF97-C44A-416B-BE79-8815B53F6859}" type="pres">
      <dgm:prSet presAssocID="{7B201EA3-E9A3-4A7A-BA32-A72902BD21C8}" presName="sp" presStyleCnt="0"/>
      <dgm:spPr/>
    </dgm:pt>
    <dgm:pt modelId="{37FD39EA-AC17-42AD-97AE-C58304FD8FFA}" type="pres">
      <dgm:prSet presAssocID="{7E2CF064-C35B-4A2F-A648-A148DA22C989}" presName="linNode" presStyleCnt="0"/>
      <dgm:spPr/>
    </dgm:pt>
    <dgm:pt modelId="{629A81E5-C946-4044-8CCF-07914769F91B}" type="pres">
      <dgm:prSet presAssocID="{7E2CF064-C35B-4A2F-A648-A148DA22C989}" presName="parentText" presStyleLbl="node1" presStyleIdx="2" presStyleCnt="5">
        <dgm:presLayoutVars>
          <dgm:chMax val="1"/>
          <dgm:bulletEnabled val="1"/>
        </dgm:presLayoutVars>
      </dgm:prSet>
      <dgm:spPr>
        <a:prstGeom prst="roundRect">
          <a:avLst/>
        </a:prstGeom>
      </dgm:spPr>
    </dgm:pt>
    <dgm:pt modelId="{BA5330E3-18B7-4630-9F13-F0D95168FA52}" type="pres">
      <dgm:prSet presAssocID="{7E2CF064-C35B-4A2F-A648-A148DA22C989}" presName="descendantText" presStyleLbl="alignAccFollowNode1" presStyleIdx="2" presStyleCnt="5">
        <dgm:presLayoutVars>
          <dgm:bulletEnabled val="1"/>
        </dgm:presLayoutVars>
      </dgm:prSet>
      <dgm:spPr>
        <a:prstGeom prst="round2SameRect">
          <a:avLst/>
        </a:prstGeom>
      </dgm:spPr>
    </dgm:pt>
    <dgm:pt modelId="{9D49798C-913E-4A5A-AE45-3FEC79EB3339}" type="pres">
      <dgm:prSet presAssocID="{A9BF20D3-AE35-4BB7-9BFB-D8049894CBC0}" presName="sp" presStyleCnt="0"/>
      <dgm:spPr/>
    </dgm:pt>
    <dgm:pt modelId="{2327BD87-769E-413F-B770-77C1F10B32D3}" type="pres">
      <dgm:prSet presAssocID="{4FD74785-3CFF-40CF-A42A-10788C725C89}" presName="linNode" presStyleCnt="0"/>
      <dgm:spPr/>
    </dgm:pt>
    <dgm:pt modelId="{8A6FDE40-823C-4091-BD7C-46CC04D05E67}" type="pres">
      <dgm:prSet presAssocID="{4FD74785-3CFF-40CF-A42A-10788C725C89}" presName="parentText" presStyleLbl="node1" presStyleIdx="3" presStyleCnt="5">
        <dgm:presLayoutVars>
          <dgm:chMax val="1"/>
          <dgm:bulletEnabled val="1"/>
        </dgm:presLayoutVars>
      </dgm:prSet>
      <dgm:spPr>
        <a:prstGeom prst="roundRect">
          <a:avLst/>
        </a:prstGeom>
      </dgm:spPr>
    </dgm:pt>
    <dgm:pt modelId="{41DFD7BC-AD6A-4339-8691-A68650FA3C7A}" type="pres">
      <dgm:prSet presAssocID="{4FD74785-3CFF-40CF-A42A-10788C725C89}" presName="descendantText" presStyleLbl="alignAccFollowNode1" presStyleIdx="3" presStyleCnt="5">
        <dgm:presLayoutVars>
          <dgm:bulletEnabled val="1"/>
        </dgm:presLayoutVars>
      </dgm:prSet>
      <dgm:spPr>
        <a:prstGeom prst="round2SameRect">
          <a:avLst/>
        </a:prstGeom>
      </dgm:spPr>
    </dgm:pt>
    <dgm:pt modelId="{0CB8960A-E7AB-43CD-B4CA-5E9E01FD40B2}" type="pres">
      <dgm:prSet presAssocID="{E2A8E166-BAA0-41C6-94AC-2F31CD2340F5}" presName="sp" presStyleCnt="0"/>
      <dgm:spPr/>
    </dgm:pt>
    <dgm:pt modelId="{22E2514C-8A79-4F2F-8C93-8E79C762F186}" type="pres">
      <dgm:prSet presAssocID="{CD714FFB-8DE1-43C5-B138-0EE7E61CEA2D}" presName="linNode" presStyleCnt="0"/>
      <dgm:spPr/>
    </dgm:pt>
    <dgm:pt modelId="{ABA75CE5-179C-44A3-BD81-F19FBC507543}" type="pres">
      <dgm:prSet presAssocID="{CD714FFB-8DE1-43C5-B138-0EE7E61CEA2D}" presName="parentText" presStyleLbl="node1" presStyleIdx="4" presStyleCnt="5">
        <dgm:presLayoutVars>
          <dgm:chMax val="1"/>
          <dgm:bulletEnabled val="1"/>
        </dgm:presLayoutVars>
      </dgm:prSet>
      <dgm:spPr>
        <a:prstGeom prst="roundRect">
          <a:avLst/>
        </a:prstGeom>
      </dgm:spPr>
    </dgm:pt>
    <dgm:pt modelId="{C4055FC3-125A-4864-9B50-DB88B94526D2}" type="pres">
      <dgm:prSet presAssocID="{CD714FFB-8DE1-43C5-B138-0EE7E61CEA2D}" presName="descendantText" presStyleLbl="alignAccFollowNode1" presStyleIdx="4" presStyleCnt="5">
        <dgm:presLayoutVars>
          <dgm:bulletEnabled val="1"/>
        </dgm:presLayoutVars>
      </dgm:prSet>
      <dgm:spPr>
        <a:prstGeom prst="round2SameRect">
          <a:avLst/>
        </a:prstGeom>
      </dgm:spPr>
    </dgm:pt>
  </dgm:ptLst>
  <dgm:cxnLst>
    <dgm:cxn modelId="{B80A0A03-7B7E-477E-987F-25E92BE44F3A}" srcId="{5B60935E-535F-4896-AF9F-38987D33E2E6}" destId="{4FD74785-3CFF-40CF-A42A-10788C725C89}" srcOrd="3" destOrd="0" parTransId="{878B7815-5CDF-4AE1-BC2C-07ABEF54DDF5}" sibTransId="{E2A8E166-BAA0-41C6-94AC-2F31CD2340F5}"/>
    <dgm:cxn modelId="{B84A890B-9438-425B-A7A6-C13AE32C5E0D}" srcId="{FF6E19C0-54FF-4EB0-89C0-8EA4A2DBCD7C}" destId="{E425A0BE-8E3D-47E5-9FC5-E451A10CCD03}" srcOrd="0" destOrd="0" parTransId="{C6B471A1-DD62-48B3-80AB-9048C777B68C}" sibTransId="{02582390-5A4A-4D59-912A-A442399497BC}"/>
    <dgm:cxn modelId="{2662D60B-2F1D-49C1-B2B1-8B4C5BA7EA68}" srcId="{80D9C336-A292-49C9-95FD-615AC50E125C}" destId="{BCCEB2B7-0122-4DE9-9CFB-8C0B5B7D258C}" srcOrd="0" destOrd="0" parTransId="{A85AB124-E60D-4707-9FF9-D006AAB5C965}" sibTransId="{118A5B6D-6909-4342-A744-FF4B848A620A}"/>
    <dgm:cxn modelId="{0D482B0C-D165-42E5-844A-CE08BF49C893}" type="presOf" srcId="{CD714FFB-8DE1-43C5-B138-0EE7E61CEA2D}" destId="{ABA75CE5-179C-44A3-BD81-F19FBC507543}" srcOrd="0" destOrd="0" presId="urn:microsoft.com/office/officeart/2005/8/layout/vList5"/>
    <dgm:cxn modelId="{05BE5E17-47F6-463B-9319-A5811411C47A}" type="presOf" srcId="{7E2CF064-C35B-4A2F-A648-A148DA22C989}" destId="{629A81E5-C946-4044-8CCF-07914769F91B}" srcOrd="0" destOrd="0" presId="urn:microsoft.com/office/officeart/2005/8/layout/vList5"/>
    <dgm:cxn modelId="{430BA62C-10CB-4629-8D25-0EFB97FC8E2F}" type="presOf" srcId="{5B60935E-535F-4896-AF9F-38987D33E2E6}" destId="{B8F18F1A-6D19-4884-8FFE-589C44B49143}" srcOrd="0" destOrd="0" presId="urn:microsoft.com/office/officeart/2005/8/layout/vList5"/>
    <dgm:cxn modelId="{7C359E6F-A8AD-4C90-96C4-0A47A6361658}" type="presOf" srcId="{576EB98E-A525-40AD-B2E4-AD61230A81C0}" destId="{C4055FC3-125A-4864-9B50-DB88B94526D2}" srcOrd="0" destOrd="0" presId="urn:microsoft.com/office/officeart/2005/8/layout/vList5"/>
    <dgm:cxn modelId="{59849550-E9B7-4263-AE40-3EC8254803FA}" srcId="{5B60935E-535F-4896-AF9F-38987D33E2E6}" destId="{CD714FFB-8DE1-43C5-B138-0EE7E61CEA2D}" srcOrd="4" destOrd="0" parTransId="{5DE07704-28E6-4D87-9914-2B55D6F87DBA}" sibTransId="{33539A9A-C17A-4B73-BDE2-5E64FE30BB74}"/>
    <dgm:cxn modelId="{0F481152-0F92-4FCC-9501-2A382EF3B9D0}" type="presOf" srcId="{BCCEB2B7-0122-4DE9-9CFB-8C0B5B7D258C}" destId="{44CAEA81-D111-4CB3-869C-654E7DAD2118}" srcOrd="0" destOrd="0" presId="urn:microsoft.com/office/officeart/2005/8/layout/vList5"/>
    <dgm:cxn modelId="{07EB3372-D57C-4766-B9D0-15ADCF0115BB}" type="presOf" srcId="{80D9C336-A292-49C9-95FD-615AC50E125C}" destId="{4572049B-0011-4D38-96A5-D82FE6EFF80E}" srcOrd="0" destOrd="0" presId="urn:microsoft.com/office/officeart/2005/8/layout/vList5"/>
    <dgm:cxn modelId="{C292E37B-DA8F-45A9-B275-1BA93057B0AF}" srcId="{4FD74785-3CFF-40CF-A42A-10788C725C89}" destId="{E50E4447-082C-4065-BCFD-8A3F570BE718}" srcOrd="0" destOrd="0" parTransId="{709908AF-CA25-4B1C-948A-78E8D6642EE1}" sibTransId="{41980288-E4EC-41B9-92DA-3DD7EE6F21C5}"/>
    <dgm:cxn modelId="{0451BA9E-439C-4287-8E43-F67FFE2ECEC6}" type="presOf" srcId="{4FD74785-3CFF-40CF-A42A-10788C725C89}" destId="{8A6FDE40-823C-4091-BD7C-46CC04D05E67}" srcOrd="0" destOrd="0" presId="urn:microsoft.com/office/officeart/2005/8/layout/vList5"/>
    <dgm:cxn modelId="{0438DAA3-FDC3-4E7C-B47A-BEC40C4FCC24}" type="presOf" srcId="{FF6E19C0-54FF-4EB0-89C0-8EA4A2DBCD7C}" destId="{04FE5C71-CF85-4B08-B16B-D83E6066192D}" srcOrd="0" destOrd="0" presId="urn:microsoft.com/office/officeart/2005/8/layout/vList5"/>
    <dgm:cxn modelId="{5ABAEFAB-E0CE-46DD-BD3A-B76EB7AAF831}" srcId="{5B60935E-535F-4896-AF9F-38987D33E2E6}" destId="{7E2CF064-C35B-4A2F-A648-A148DA22C989}" srcOrd="2" destOrd="0" parTransId="{DAF5825F-A89A-45EF-930C-551887065C0F}" sibTransId="{A9BF20D3-AE35-4BB7-9BFB-D8049894CBC0}"/>
    <dgm:cxn modelId="{BC13CEB2-1FF4-49E2-8053-A96EDCC8E2AF}" srcId="{CD714FFB-8DE1-43C5-B138-0EE7E61CEA2D}" destId="{576EB98E-A525-40AD-B2E4-AD61230A81C0}" srcOrd="0" destOrd="0" parTransId="{C87525BC-3105-444D-924D-48A0448834A7}" sibTransId="{DAC164B5-50B2-4033-A9E6-68A43174CA70}"/>
    <dgm:cxn modelId="{A0AE9DB8-20AD-42E9-B364-EEE873791DEE}" srcId="{5B60935E-535F-4896-AF9F-38987D33E2E6}" destId="{FF6E19C0-54FF-4EB0-89C0-8EA4A2DBCD7C}" srcOrd="1" destOrd="0" parTransId="{DF2E17D0-3D3A-4DDF-9978-BEBD4F475973}" sibTransId="{7B201EA3-E9A3-4A7A-BA32-A72902BD21C8}"/>
    <dgm:cxn modelId="{7ADEC0D7-1779-4940-ADA5-E96240C4251F}" srcId="{5B60935E-535F-4896-AF9F-38987D33E2E6}" destId="{80D9C336-A292-49C9-95FD-615AC50E125C}" srcOrd="0" destOrd="0" parTransId="{FB15774E-C562-4EE4-ADC2-D4430989C537}" sibTransId="{CC4BB4D0-CABC-47F6-A608-4D7DC7D7BD3C}"/>
    <dgm:cxn modelId="{1251CCDE-5FCC-4AA5-91F7-69B8C61D63FE}" type="presOf" srcId="{C49D943F-4C93-4510-B149-ABCE523207BB}" destId="{BA5330E3-18B7-4630-9F13-F0D95168FA52}" srcOrd="0" destOrd="0" presId="urn:microsoft.com/office/officeart/2005/8/layout/vList5"/>
    <dgm:cxn modelId="{6929C1DF-4751-406D-BFAC-5889599C49E0}" srcId="{7E2CF064-C35B-4A2F-A648-A148DA22C989}" destId="{C49D943F-4C93-4510-B149-ABCE523207BB}" srcOrd="0" destOrd="0" parTransId="{5FB424E6-22C1-4A0D-988A-E0D633361ADB}" sibTransId="{A81109EE-BD4E-4352-8DE8-32FDE39562F2}"/>
    <dgm:cxn modelId="{09780DE9-7F84-483F-99F7-F672D82F736A}" type="presOf" srcId="{E425A0BE-8E3D-47E5-9FC5-E451A10CCD03}" destId="{B2A9B34C-AECB-4955-B865-36B6D4C8BBF1}" srcOrd="0" destOrd="0" presId="urn:microsoft.com/office/officeart/2005/8/layout/vList5"/>
    <dgm:cxn modelId="{565E21EF-6558-41D2-AC33-9CD8F598B6F6}" type="presOf" srcId="{E50E4447-082C-4065-BCFD-8A3F570BE718}" destId="{41DFD7BC-AD6A-4339-8691-A68650FA3C7A}" srcOrd="0" destOrd="0" presId="urn:microsoft.com/office/officeart/2005/8/layout/vList5"/>
    <dgm:cxn modelId="{20600996-6A52-40B0-933C-105A1AD5561B}" type="presParOf" srcId="{B8F18F1A-6D19-4884-8FFE-589C44B49143}" destId="{88165C0D-D8DD-4011-866A-71CA16046BA4}" srcOrd="0" destOrd="0" presId="urn:microsoft.com/office/officeart/2005/8/layout/vList5"/>
    <dgm:cxn modelId="{084CA025-7482-4649-B371-3D6F2CC8FC9E}" type="presParOf" srcId="{88165C0D-D8DD-4011-866A-71CA16046BA4}" destId="{4572049B-0011-4D38-96A5-D82FE6EFF80E}" srcOrd="0" destOrd="0" presId="urn:microsoft.com/office/officeart/2005/8/layout/vList5"/>
    <dgm:cxn modelId="{30E4EBB8-588F-4226-B698-2FE2CDAC843F}" type="presParOf" srcId="{88165C0D-D8DD-4011-866A-71CA16046BA4}" destId="{44CAEA81-D111-4CB3-869C-654E7DAD2118}" srcOrd="1" destOrd="0" presId="urn:microsoft.com/office/officeart/2005/8/layout/vList5"/>
    <dgm:cxn modelId="{5EA863FC-343E-4434-ACB7-D1D2B45E38BF}" type="presParOf" srcId="{B8F18F1A-6D19-4884-8FFE-589C44B49143}" destId="{23E12124-F4CD-4F63-ACEA-2FE4936A8FE6}" srcOrd="1" destOrd="0" presId="urn:microsoft.com/office/officeart/2005/8/layout/vList5"/>
    <dgm:cxn modelId="{50D30EB5-EFF9-4335-B4EC-F4D4EB728E13}" type="presParOf" srcId="{B8F18F1A-6D19-4884-8FFE-589C44B49143}" destId="{09000432-8EE4-4077-8B78-0703CC6005D8}" srcOrd="2" destOrd="0" presId="urn:microsoft.com/office/officeart/2005/8/layout/vList5"/>
    <dgm:cxn modelId="{06FE4C98-678A-40E9-9017-625C5724C26F}" type="presParOf" srcId="{09000432-8EE4-4077-8B78-0703CC6005D8}" destId="{04FE5C71-CF85-4B08-B16B-D83E6066192D}" srcOrd="0" destOrd="0" presId="urn:microsoft.com/office/officeart/2005/8/layout/vList5"/>
    <dgm:cxn modelId="{0BAFEED2-B3FE-4029-8070-7BA3B92A76CC}" type="presParOf" srcId="{09000432-8EE4-4077-8B78-0703CC6005D8}" destId="{B2A9B34C-AECB-4955-B865-36B6D4C8BBF1}" srcOrd="1" destOrd="0" presId="urn:microsoft.com/office/officeart/2005/8/layout/vList5"/>
    <dgm:cxn modelId="{F43F3F3D-86C3-405C-A553-B9D8F9B7CEA6}" type="presParOf" srcId="{B8F18F1A-6D19-4884-8FFE-589C44B49143}" destId="{FF7DFF97-C44A-416B-BE79-8815B53F6859}" srcOrd="3" destOrd="0" presId="urn:microsoft.com/office/officeart/2005/8/layout/vList5"/>
    <dgm:cxn modelId="{434DED73-DB85-4675-BB87-AEDE7F37B79E}" type="presParOf" srcId="{B8F18F1A-6D19-4884-8FFE-589C44B49143}" destId="{37FD39EA-AC17-42AD-97AE-C58304FD8FFA}" srcOrd="4" destOrd="0" presId="urn:microsoft.com/office/officeart/2005/8/layout/vList5"/>
    <dgm:cxn modelId="{24C5AC4C-6A74-4BA0-AC9E-64763C2F80C4}" type="presParOf" srcId="{37FD39EA-AC17-42AD-97AE-C58304FD8FFA}" destId="{629A81E5-C946-4044-8CCF-07914769F91B}" srcOrd="0" destOrd="0" presId="urn:microsoft.com/office/officeart/2005/8/layout/vList5"/>
    <dgm:cxn modelId="{3B1620AB-C3C7-4A1A-99DA-08E3D751E48D}" type="presParOf" srcId="{37FD39EA-AC17-42AD-97AE-C58304FD8FFA}" destId="{BA5330E3-18B7-4630-9F13-F0D95168FA52}" srcOrd="1" destOrd="0" presId="urn:microsoft.com/office/officeart/2005/8/layout/vList5"/>
    <dgm:cxn modelId="{BE8FF9D1-BA28-4E0A-804C-4B0692B7D68C}" type="presParOf" srcId="{B8F18F1A-6D19-4884-8FFE-589C44B49143}" destId="{9D49798C-913E-4A5A-AE45-3FEC79EB3339}" srcOrd="5" destOrd="0" presId="urn:microsoft.com/office/officeart/2005/8/layout/vList5"/>
    <dgm:cxn modelId="{3F499EF3-9B13-4BA7-B3B9-E49F292AD579}" type="presParOf" srcId="{B8F18F1A-6D19-4884-8FFE-589C44B49143}" destId="{2327BD87-769E-413F-B770-77C1F10B32D3}" srcOrd="6" destOrd="0" presId="urn:microsoft.com/office/officeart/2005/8/layout/vList5"/>
    <dgm:cxn modelId="{5DA58CE6-1086-41C4-ABF3-BA1A7576C748}" type="presParOf" srcId="{2327BD87-769E-413F-B770-77C1F10B32D3}" destId="{8A6FDE40-823C-4091-BD7C-46CC04D05E67}" srcOrd="0" destOrd="0" presId="urn:microsoft.com/office/officeart/2005/8/layout/vList5"/>
    <dgm:cxn modelId="{F7C56530-5994-40E0-87F5-9E913C42C40D}" type="presParOf" srcId="{2327BD87-769E-413F-B770-77C1F10B32D3}" destId="{41DFD7BC-AD6A-4339-8691-A68650FA3C7A}" srcOrd="1" destOrd="0" presId="urn:microsoft.com/office/officeart/2005/8/layout/vList5"/>
    <dgm:cxn modelId="{F2D3EB61-E8BD-4E73-9219-67D8C8682DA8}" type="presParOf" srcId="{B8F18F1A-6D19-4884-8FFE-589C44B49143}" destId="{0CB8960A-E7AB-43CD-B4CA-5E9E01FD40B2}" srcOrd="7" destOrd="0" presId="urn:microsoft.com/office/officeart/2005/8/layout/vList5"/>
    <dgm:cxn modelId="{C5EB4913-CBED-478A-84F8-FBBEDE5D6E54}" type="presParOf" srcId="{B8F18F1A-6D19-4884-8FFE-589C44B49143}" destId="{22E2514C-8A79-4F2F-8C93-8E79C762F186}" srcOrd="8" destOrd="0" presId="urn:microsoft.com/office/officeart/2005/8/layout/vList5"/>
    <dgm:cxn modelId="{2BC970E9-7011-4B1A-A8EB-3D9330F5C58E}" type="presParOf" srcId="{22E2514C-8A79-4F2F-8C93-8E79C762F186}" destId="{ABA75CE5-179C-44A3-BD81-F19FBC507543}" srcOrd="0" destOrd="0" presId="urn:microsoft.com/office/officeart/2005/8/layout/vList5"/>
    <dgm:cxn modelId="{25C30C95-B6B8-481A-A347-A4AF19C3A726}" type="presParOf" srcId="{22E2514C-8A79-4F2F-8C93-8E79C762F186}" destId="{C4055FC3-125A-4864-9B50-DB88B94526D2}"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73AD2D8-0097-4A67-917A-1564399D0B9F}" type="doc">
      <dgm:prSet loTypeId="urn:microsoft.com/office/officeart/2005/8/layout/hProcess9" loCatId="process" qsTypeId="urn:microsoft.com/office/officeart/2005/8/quickstyle/simple1" qsCatId="simple" csTypeId="urn:microsoft.com/office/officeart/2005/8/colors/accent1_2" csCatId="accent1" phldr="1"/>
      <dgm:spPr/>
      <dgm:t>
        <a:bodyPr/>
        <a:lstStyle/>
        <a:p>
          <a:endParaRPr lang="en-US"/>
        </a:p>
      </dgm:t>
    </dgm:pt>
    <dgm:pt modelId="{4933DD46-D7F2-4AAB-8C6C-4D3C4BD9438A}">
      <dgm:prSet custT="1"/>
      <dgm:spPr>
        <a:xfrm>
          <a:off x="785" y="1497025"/>
          <a:ext cx="2749060" cy="1996033"/>
        </a:xfrm>
        <a:solidFill>
          <a:srgbClr val="D0A660">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pPr rtl="0"/>
          <a:r>
            <a:rPr lang="zh-CN" altLang="en-US" sz="2400" dirty="0">
              <a:solidFill>
                <a:srgbClr val="FFFFFF"/>
              </a:solidFill>
              <a:latin typeface="华文楷体"/>
              <a:ea typeface="华文楷体"/>
              <a:cs typeface="+mn-cs"/>
            </a:rPr>
            <a:t>离线处理平台</a:t>
          </a:r>
          <a:endParaRPr lang="en-US" sz="2400" dirty="0">
            <a:solidFill>
              <a:srgbClr val="FFFFFF"/>
            </a:solidFill>
            <a:latin typeface="华文楷体"/>
            <a:ea typeface="华文楷体"/>
            <a:cs typeface="+mn-cs"/>
          </a:endParaRPr>
        </a:p>
      </dgm:t>
    </dgm:pt>
    <dgm:pt modelId="{7CBA30DB-10FA-4DA0-B416-D53DE6A25651}" type="parTrans" cxnId="{92445653-DB06-4D3D-A093-CEEB9F17919D}">
      <dgm:prSet/>
      <dgm:spPr/>
      <dgm:t>
        <a:bodyPr/>
        <a:lstStyle/>
        <a:p>
          <a:endParaRPr lang="en-US" sz="1400"/>
        </a:p>
      </dgm:t>
    </dgm:pt>
    <dgm:pt modelId="{92E558B2-D1AA-4252-8FE0-4420ACBA289B}" type="sibTrans" cxnId="{92445653-DB06-4D3D-A093-CEEB9F17919D}">
      <dgm:prSet/>
      <dgm:spPr/>
      <dgm:t>
        <a:bodyPr/>
        <a:lstStyle/>
        <a:p>
          <a:endParaRPr lang="en-US" sz="1400"/>
        </a:p>
      </dgm:t>
    </dgm:pt>
    <dgm:pt modelId="{C1B5E271-AE7B-4222-B427-6D80A33B43A8}">
      <dgm:prSet custT="1"/>
      <dgm:spPr>
        <a:xfrm>
          <a:off x="785" y="1497025"/>
          <a:ext cx="2749060" cy="1996033"/>
        </a:xfrm>
        <a:solidFill>
          <a:srgbClr val="D0A660">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pPr rtl="0"/>
          <a:r>
            <a:rPr lang="en-US" sz="1800" dirty="0" err="1">
              <a:solidFill>
                <a:srgbClr val="FFFFFF"/>
              </a:solidFill>
              <a:latin typeface="华文楷体"/>
              <a:ea typeface="华文楷体"/>
              <a:cs typeface="+mn-cs"/>
            </a:rPr>
            <a:t>Hadoo</a:t>
          </a:r>
          <a:r>
            <a:rPr lang="en-US" altLang="zh-CN" sz="1800" dirty="0" err="1">
              <a:solidFill>
                <a:srgbClr val="FFFFFF"/>
              </a:solidFill>
              <a:latin typeface="华文楷体"/>
              <a:ea typeface="华文楷体"/>
              <a:cs typeface="+mn-cs"/>
            </a:rPr>
            <a:t>p</a:t>
          </a:r>
          <a:endParaRPr lang="en-US" sz="1800" dirty="0">
            <a:solidFill>
              <a:srgbClr val="FFFFFF"/>
            </a:solidFill>
            <a:latin typeface="华文楷体"/>
            <a:ea typeface="华文楷体"/>
            <a:cs typeface="+mn-cs"/>
          </a:endParaRPr>
        </a:p>
      </dgm:t>
    </dgm:pt>
    <dgm:pt modelId="{32AEA678-66D7-4E95-BFE4-E2149CECD81B}" type="parTrans" cxnId="{1E6C1C34-6D22-4A7F-A2BE-1D159AD908B9}">
      <dgm:prSet/>
      <dgm:spPr/>
      <dgm:t>
        <a:bodyPr/>
        <a:lstStyle/>
        <a:p>
          <a:endParaRPr lang="en-US" sz="1400"/>
        </a:p>
      </dgm:t>
    </dgm:pt>
    <dgm:pt modelId="{AEEB6505-FEA9-44CD-A643-1AEDA24DD676}" type="sibTrans" cxnId="{1E6C1C34-6D22-4A7F-A2BE-1D159AD908B9}">
      <dgm:prSet/>
      <dgm:spPr/>
      <dgm:t>
        <a:bodyPr/>
        <a:lstStyle/>
        <a:p>
          <a:endParaRPr lang="en-US" sz="1400"/>
        </a:p>
      </dgm:t>
    </dgm:pt>
    <dgm:pt modelId="{CCB944D3-89BE-4659-9901-B3EB9482D686}">
      <dgm:prSet custT="1"/>
      <dgm:spPr>
        <a:xfrm>
          <a:off x="3208022" y="1497025"/>
          <a:ext cx="3208015" cy="1996033"/>
        </a:xfrm>
        <a:solidFill>
          <a:srgbClr val="92D050"/>
        </a:solidFill>
        <a:ln w="25400" cap="flat" cmpd="sng" algn="ctr">
          <a:solidFill>
            <a:srgbClr val="FFFFFF">
              <a:hueOff val="0"/>
              <a:satOff val="0"/>
              <a:lumOff val="0"/>
              <a:alphaOff val="0"/>
            </a:srgbClr>
          </a:solidFill>
          <a:prstDash val="solid"/>
        </a:ln>
        <a:effectLst/>
      </dgm:spPr>
      <dgm:t>
        <a:bodyPr/>
        <a:lstStyle/>
        <a:p>
          <a:pPr rtl="0"/>
          <a:r>
            <a:rPr lang="zh-CN" altLang="en-US" sz="2400" dirty="0">
              <a:solidFill>
                <a:srgbClr val="FFFFFF"/>
              </a:solidFill>
              <a:latin typeface="华文楷体"/>
              <a:ea typeface="华文楷体"/>
              <a:cs typeface="+mn-cs"/>
            </a:rPr>
            <a:t>交互式处理平台</a:t>
          </a:r>
          <a:endParaRPr lang="en-US" sz="2400" dirty="0">
            <a:solidFill>
              <a:srgbClr val="FFFFFF"/>
            </a:solidFill>
            <a:latin typeface="华文楷体"/>
            <a:ea typeface="华文楷体"/>
            <a:cs typeface="+mn-cs"/>
          </a:endParaRPr>
        </a:p>
      </dgm:t>
    </dgm:pt>
    <dgm:pt modelId="{E15CB0F2-E0A2-4CD1-B8A7-7F2C80779148}" type="parTrans" cxnId="{F7CFB1B6-6ACB-4D60-ABD5-131049ECF51A}">
      <dgm:prSet/>
      <dgm:spPr/>
      <dgm:t>
        <a:bodyPr/>
        <a:lstStyle/>
        <a:p>
          <a:endParaRPr lang="en-US" sz="1400"/>
        </a:p>
      </dgm:t>
    </dgm:pt>
    <dgm:pt modelId="{8F6DA11B-00A4-4940-B0AC-A7611FB63D16}" type="sibTrans" cxnId="{F7CFB1B6-6ACB-4D60-ABD5-131049ECF51A}">
      <dgm:prSet/>
      <dgm:spPr/>
      <dgm:t>
        <a:bodyPr/>
        <a:lstStyle/>
        <a:p>
          <a:endParaRPr lang="en-US" sz="1400"/>
        </a:p>
      </dgm:t>
    </dgm:pt>
    <dgm:pt modelId="{B67811AB-FE38-4121-9D36-7F37958A00D0}">
      <dgm:prSet custT="1"/>
      <dgm:spPr>
        <a:xfrm>
          <a:off x="3208022" y="1497025"/>
          <a:ext cx="3208015" cy="1996033"/>
        </a:xfrm>
        <a:solidFill>
          <a:srgbClr val="92D050"/>
        </a:solidFill>
        <a:ln w="25400" cap="flat" cmpd="sng" algn="ctr">
          <a:solidFill>
            <a:srgbClr val="FFFFFF">
              <a:hueOff val="0"/>
              <a:satOff val="0"/>
              <a:lumOff val="0"/>
              <a:alphaOff val="0"/>
            </a:srgbClr>
          </a:solidFill>
          <a:prstDash val="solid"/>
        </a:ln>
        <a:effectLst/>
      </dgm:spPr>
      <dgm:t>
        <a:bodyPr/>
        <a:lstStyle/>
        <a:p>
          <a:pPr rtl="0"/>
          <a:r>
            <a:rPr lang="en-US" sz="1800" dirty="0">
              <a:solidFill>
                <a:srgbClr val="FFFFFF"/>
              </a:solidFill>
              <a:latin typeface="华文楷体"/>
              <a:ea typeface="华文楷体"/>
              <a:cs typeface="+mn-cs"/>
            </a:rPr>
            <a:t>Spark</a:t>
          </a:r>
          <a:r>
            <a:rPr lang="zh-CN" altLang="en-US" sz="1800" dirty="0">
              <a:solidFill>
                <a:srgbClr val="FFFFFF"/>
              </a:solidFill>
              <a:latin typeface="华文楷体"/>
              <a:ea typeface="华文楷体"/>
              <a:cs typeface="+mn-cs"/>
            </a:rPr>
            <a:t>，</a:t>
          </a:r>
          <a:r>
            <a:rPr lang="en-US" altLang="zh-CN" sz="1800" dirty="0">
              <a:solidFill>
                <a:srgbClr val="FFFFFF"/>
              </a:solidFill>
              <a:latin typeface="华文楷体"/>
              <a:ea typeface="华文楷体"/>
              <a:cs typeface="+mn-cs"/>
            </a:rPr>
            <a:t>Swift</a:t>
          </a:r>
          <a:endParaRPr lang="en-US" sz="1800" dirty="0">
            <a:solidFill>
              <a:srgbClr val="FFFFFF"/>
            </a:solidFill>
            <a:latin typeface="华文楷体"/>
            <a:ea typeface="华文楷体"/>
            <a:cs typeface="+mn-cs"/>
          </a:endParaRPr>
        </a:p>
      </dgm:t>
    </dgm:pt>
    <dgm:pt modelId="{4ED64B91-D790-4742-A8C9-AB6DDC5858B0}" type="parTrans" cxnId="{88BFECC3-E471-47BC-8A1C-52180F30D3DA}">
      <dgm:prSet/>
      <dgm:spPr/>
      <dgm:t>
        <a:bodyPr/>
        <a:lstStyle/>
        <a:p>
          <a:endParaRPr lang="en-US" sz="1400"/>
        </a:p>
      </dgm:t>
    </dgm:pt>
    <dgm:pt modelId="{659D41C0-C876-48F3-9879-7DC07B4B2139}" type="sibTrans" cxnId="{88BFECC3-E471-47BC-8A1C-52180F30D3DA}">
      <dgm:prSet/>
      <dgm:spPr/>
      <dgm:t>
        <a:bodyPr/>
        <a:lstStyle/>
        <a:p>
          <a:endParaRPr lang="en-US" sz="1400"/>
        </a:p>
      </dgm:t>
    </dgm:pt>
    <dgm:pt modelId="{3FF6F4EE-5E61-4A02-9E37-96789E596333}">
      <dgm:prSet custT="1"/>
      <dgm:spPr>
        <a:xfrm>
          <a:off x="6874214" y="1497025"/>
          <a:ext cx="2749060" cy="1996033"/>
        </a:xfrm>
        <a:solidFill>
          <a:srgbClr val="00B0F0"/>
        </a:solidFill>
        <a:ln w="25400" cap="flat" cmpd="sng" algn="ctr">
          <a:solidFill>
            <a:srgbClr val="FFFFFF">
              <a:hueOff val="0"/>
              <a:satOff val="0"/>
              <a:lumOff val="0"/>
              <a:alphaOff val="0"/>
            </a:srgbClr>
          </a:solidFill>
          <a:prstDash val="solid"/>
        </a:ln>
        <a:effectLst/>
      </dgm:spPr>
      <dgm:t>
        <a:bodyPr/>
        <a:lstStyle/>
        <a:p>
          <a:pPr rtl="0"/>
          <a:r>
            <a:rPr lang="zh-CN" altLang="en-US" sz="2400" dirty="0">
              <a:solidFill>
                <a:srgbClr val="FFFFFF"/>
              </a:solidFill>
              <a:latin typeface="华文楷体"/>
              <a:ea typeface="华文楷体"/>
              <a:cs typeface="+mn-cs"/>
            </a:rPr>
            <a:t>流处理平台</a:t>
          </a:r>
          <a:endParaRPr lang="en-US" sz="2400" dirty="0">
            <a:solidFill>
              <a:srgbClr val="FFFFFF"/>
            </a:solidFill>
            <a:latin typeface="华文楷体"/>
            <a:ea typeface="华文楷体"/>
            <a:cs typeface="+mn-cs"/>
          </a:endParaRPr>
        </a:p>
      </dgm:t>
    </dgm:pt>
    <dgm:pt modelId="{60CE8B49-6616-4F81-B3A1-19B37243D7EE}" type="parTrans" cxnId="{20D88C81-DD8F-4DC9-9748-D746FA78BE80}">
      <dgm:prSet/>
      <dgm:spPr/>
      <dgm:t>
        <a:bodyPr/>
        <a:lstStyle/>
        <a:p>
          <a:endParaRPr lang="en-US" sz="1400"/>
        </a:p>
      </dgm:t>
    </dgm:pt>
    <dgm:pt modelId="{A9D936F7-592A-49A8-B707-8C9BC4137DE1}" type="sibTrans" cxnId="{20D88C81-DD8F-4DC9-9748-D746FA78BE80}">
      <dgm:prSet/>
      <dgm:spPr/>
      <dgm:t>
        <a:bodyPr/>
        <a:lstStyle/>
        <a:p>
          <a:endParaRPr lang="en-US" sz="1400"/>
        </a:p>
      </dgm:t>
    </dgm:pt>
    <dgm:pt modelId="{8270B9D3-2C17-4DC0-B9DB-CC53FB151E64}">
      <dgm:prSet custT="1"/>
      <dgm:spPr>
        <a:xfrm>
          <a:off x="6874214" y="1497025"/>
          <a:ext cx="2749060" cy="1996033"/>
        </a:xfrm>
        <a:solidFill>
          <a:srgbClr val="00B0F0"/>
        </a:solidFill>
        <a:ln w="25400" cap="flat" cmpd="sng" algn="ctr">
          <a:solidFill>
            <a:srgbClr val="FFFFFF">
              <a:hueOff val="0"/>
              <a:satOff val="0"/>
              <a:lumOff val="0"/>
              <a:alphaOff val="0"/>
            </a:srgbClr>
          </a:solidFill>
          <a:prstDash val="solid"/>
        </a:ln>
        <a:effectLst/>
      </dgm:spPr>
      <dgm:t>
        <a:bodyPr/>
        <a:lstStyle/>
        <a:p>
          <a:pPr rtl="0"/>
          <a:r>
            <a:rPr lang="en-US" sz="1800" dirty="0">
              <a:solidFill>
                <a:srgbClr val="FFFFFF"/>
              </a:solidFill>
              <a:latin typeface="华文楷体"/>
              <a:ea typeface="华文楷体"/>
              <a:cs typeface="+mn-cs"/>
            </a:rPr>
            <a:t>S4</a:t>
          </a:r>
          <a:r>
            <a:rPr lang="zh-CN" altLang="en-US" sz="1800" dirty="0">
              <a:solidFill>
                <a:srgbClr val="FFFFFF"/>
              </a:solidFill>
              <a:latin typeface="华文楷体"/>
              <a:ea typeface="华文楷体"/>
              <a:cs typeface="+mn-cs"/>
            </a:rPr>
            <a:t>，</a:t>
          </a:r>
          <a:r>
            <a:rPr lang="en-US" sz="1800" dirty="0">
              <a:solidFill>
                <a:srgbClr val="FFFFFF"/>
              </a:solidFill>
              <a:latin typeface="华文楷体"/>
              <a:ea typeface="华文楷体"/>
              <a:cs typeface="+mn-cs"/>
            </a:rPr>
            <a:t>Storm</a:t>
          </a:r>
        </a:p>
      </dgm:t>
    </dgm:pt>
    <dgm:pt modelId="{C25CBE24-896B-4D51-A16F-F16FE8751266}" type="parTrans" cxnId="{A88E93A0-96B7-4FEB-81E9-0456896D8C3A}">
      <dgm:prSet/>
      <dgm:spPr/>
      <dgm:t>
        <a:bodyPr/>
        <a:lstStyle/>
        <a:p>
          <a:endParaRPr lang="en-US" sz="1400"/>
        </a:p>
      </dgm:t>
    </dgm:pt>
    <dgm:pt modelId="{312873D2-D8A2-464D-B9DD-2B3BD47452C5}" type="sibTrans" cxnId="{A88E93A0-96B7-4FEB-81E9-0456896D8C3A}">
      <dgm:prSet/>
      <dgm:spPr/>
      <dgm:t>
        <a:bodyPr/>
        <a:lstStyle/>
        <a:p>
          <a:endParaRPr lang="en-US" sz="1400"/>
        </a:p>
      </dgm:t>
    </dgm:pt>
    <dgm:pt modelId="{0B5B5A93-6215-4620-AD99-F5A6270529F2}" type="pres">
      <dgm:prSet presAssocID="{973AD2D8-0097-4A67-917A-1564399D0B9F}" presName="CompostProcess" presStyleCnt="0">
        <dgm:presLayoutVars>
          <dgm:dir/>
          <dgm:resizeHandles val="exact"/>
        </dgm:presLayoutVars>
      </dgm:prSet>
      <dgm:spPr/>
    </dgm:pt>
    <dgm:pt modelId="{65289302-C210-408F-93CE-015CD1B685AB}" type="pres">
      <dgm:prSet presAssocID="{973AD2D8-0097-4A67-917A-1564399D0B9F}" presName="arrow" presStyleLbl="bgShp" presStyleIdx="0" presStyleCnt="1"/>
      <dgm:spPr>
        <a:xfrm>
          <a:off x="721804" y="0"/>
          <a:ext cx="8180451" cy="4990084"/>
        </a:xfrm>
        <a:prstGeom prst="rightArrow">
          <a:avLst/>
        </a:prstGeom>
        <a:solidFill>
          <a:srgbClr val="CCCCFF"/>
        </a:solidFill>
        <a:ln>
          <a:noFill/>
        </a:ln>
        <a:effectLst/>
      </dgm:spPr>
    </dgm:pt>
    <dgm:pt modelId="{6E2A2516-E6DE-4BF8-9B6B-B272349B0E02}" type="pres">
      <dgm:prSet presAssocID="{973AD2D8-0097-4A67-917A-1564399D0B9F}" presName="linearProcess" presStyleCnt="0"/>
      <dgm:spPr/>
    </dgm:pt>
    <dgm:pt modelId="{C47AFC88-28A0-4DE3-8376-41F6AA14AFB9}" type="pres">
      <dgm:prSet presAssocID="{4933DD46-D7F2-4AAB-8C6C-4D3C4BD9438A}" presName="textNode" presStyleLbl="node1" presStyleIdx="0" presStyleCnt="3">
        <dgm:presLayoutVars>
          <dgm:bulletEnabled val="1"/>
        </dgm:presLayoutVars>
      </dgm:prSet>
      <dgm:spPr>
        <a:prstGeom prst="roundRect">
          <a:avLst/>
        </a:prstGeom>
      </dgm:spPr>
    </dgm:pt>
    <dgm:pt modelId="{07DAF1CC-5853-447D-9E84-CE3D3CF33F47}" type="pres">
      <dgm:prSet presAssocID="{92E558B2-D1AA-4252-8FE0-4420ACBA289B}" presName="sibTrans" presStyleCnt="0"/>
      <dgm:spPr/>
    </dgm:pt>
    <dgm:pt modelId="{5A5E74EE-6AB8-4182-97A5-DB46ACBC83A5}" type="pres">
      <dgm:prSet presAssocID="{CCB944D3-89BE-4659-9901-B3EB9482D686}" presName="textNode" presStyleLbl="node1" presStyleIdx="1" presStyleCnt="3" custScaleX="116695">
        <dgm:presLayoutVars>
          <dgm:bulletEnabled val="1"/>
        </dgm:presLayoutVars>
      </dgm:prSet>
      <dgm:spPr>
        <a:prstGeom prst="roundRect">
          <a:avLst/>
        </a:prstGeom>
      </dgm:spPr>
    </dgm:pt>
    <dgm:pt modelId="{EF5BDBD8-9458-4B80-A8B6-09477AF45B02}" type="pres">
      <dgm:prSet presAssocID="{8F6DA11B-00A4-4940-B0AC-A7611FB63D16}" presName="sibTrans" presStyleCnt="0"/>
      <dgm:spPr/>
    </dgm:pt>
    <dgm:pt modelId="{9DAD9699-7670-4AAA-9D6E-B329C6082454}" type="pres">
      <dgm:prSet presAssocID="{3FF6F4EE-5E61-4A02-9E37-96789E596333}" presName="textNode" presStyleLbl="node1" presStyleIdx="2" presStyleCnt="3">
        <dgm:presLayoutVars>
          <dgm:bulletEnabled val="1"/>
        </dgm:presLayoutVars>
      </dgm:prSet>
      <dgm:spPr>
        <a:prstGeom prst="roundRect">
          <a:avLst/>
        </a:prstGeom>
      </dgm:spPr>
    </dgm:pt>
  </dgm:ptLst>
  <dgm:cxnLst>
    <dgm:cxn modelId="{1E6C1C34-6D22-4A7F-A2BE-1D159AD908B9}" srcId="{4933DD46-D7F2-4AAB-8C6C-4D3C4BD9438A}" destId="{C1B5E271-AE7B-4222-B427-6D80A33B43A8}" srcOrd="0" destOrd="0" parTransId="{32AEA678-66D7-4E95-BFE4-E2149CECD81B}" sibTransId="{AEEB6505-FEA9-44CD-A643-1AEDA24DD676}"/>
    <dgm:cxn modelId="{101F9864-BC49-4011-9351-256E87C8980D}" type="presOf" srcId="{3FF6F4EE-5E61-4A02-9E37-96789E596333}" destId="{9DAD9699-7670-4AAA-9D6E-B329C6082454}" srcOrd="0" destOrd="0" presId="urn:microsoft.com/office/officeart/2005/8/layout/hProcess9"/>
    <dgm:cxn modelId="{92445653-DB06-4D3D-A093-CEEB9F17919D}" srcId="{973AD2D8-0097-4A67-917A-1564399D0B9F}" destId="{4933DD46-D7F2-4AAB-8C6C-4D3C4BD9438A}" srcOrd="0" destOrd="0" parTransId="{7CBA30DB-10FA-4DA0-B416-D53DE6A25651}" sibTransId="{92E558B2-D1AA-4252-8FE0-4420ACBA289B}"/>
    <dgm:cxn modelId="{20D88C81-DD8F-4DC9-9748-D746FA78BE80}" srcId="{973AD2D8-0097-4A67-917A-1564399D0B9F}" destId="{3FF6F4EE-5E61-4A02-9E37-96789E596333}" srcOrd="2" destOrd="0" parTransId="{60CE8B49-6616-4F81-B3A1-19B37243D7EE}" sibTransId="{A9D936F7-592A-49A8-B707-8C9BC4137DE1}"/>
    <dgm:cxn modelId="{DC996988-2684-4FA0-A0E3-2096CF70748E}" type="presOf" srcId="{B67811AB-FE38-4121-9D36-7F37958A00D0}" destId="{5A5E74EE-6AB8-4182-97A5-DB46ACBC83A5}" srcOrd="0" destOrd="1" presId="urn:microsoft.com/office/officeart/2005/8/layout/hProcess9"/>
    <dgm:cxn modelId="{A88E93A0-96B7-4FEB-81E9-0456896D8C3A}" srcId="{3FF6F4EE-5E61-4A02-9E37-96789E596333}" destId="{8270B9D3-2C17-4DC0-B9DB-CC53FB151E64}" srcOrd="0" destOrd="0" parTransId="{C25CBE24-896B-4D51-A16F-F16FE8751266}" sibTransId="{312873D2-D8A2-464D-B9DD-2B3BD47452C5}"/>
    <dgm:cxn modelId="{FF802AA1-F5C3-42B5-A4CA-3177E144A816}" type="presOf" srcId="{8270B9D3-2C17-4DC0-B9DB-CC53FB151E64}" destId="{9DAD9699-7670-4AAA-9D6E-B329C6082454}" srcOrd="0" destOrd="1" presId="urn:microsoft.com/office/officeart/2005/8/layout/hProcess9"/>
    <dgm:cxn modelId="{C5525EAA-09FB-409B-86FF-3E3C1F0FD3DA}" type="presOf" srcId="{973AD2D8-0097-4A67-917A-1564399D0B9F}" destId="{0B5B5A93-6215-4620-AD99-F5A6270529F2}" srcOrd="0" destOrd="0" presId="urn:microsoft.com/office/officeart/2005/8/layout/hProcess9"/>
    <dgm:cxn modelId="{522302AB-FC57-4C84-A3A2-A84029417E02}" type="presOf" srcId="{4933DD46-D7F2-4AAB-8C6C-4D3C4BD9438A}" destId="{C47AFC88-28A0-4DE3-8376-41F6AA14AFB9}" srcOrd="0" destOrd="0" presId="urn:microsoft.com/office/officeart/2005/8/layout/hProcess9"/>
    <dgm:cxn modelId="{F7CFB1B6-6ACB-4D60-ABD5-131049ECF51A}" srcId="{973AD2D8-0097-4A67-917A-1564399D0B9F}" destId="{CCB944D3-89BE-4659-9901-B3EB9482D686}" srcOrd="1" destOrd="0" parTransId="{E15CB0F2-E0A2-4CD1-B8A7-7F2C80779148}" sibTransId="{8F6DA11B-00A4-4940-B0AC-A7611FB63D16}"/>
    <dgm:cxn modelId="{88BFECC3-E471-47BC-8A1C-52180F30D3DA}" srcId="{CCB944D3-89BE-4659-9901-B3EB9482D686}" destId="{B67811AB-FE38-4121-9D36-7F37958A00D0}" srcOrd="0" destOrd="0" parTransId="{4ED64B91-D790-4742-A8C9-AB6DDC5858B0}" sibTransId="{659D41C0-C876-48F3-9879-7DC07B4B2139}"/>
    <dgm:cxn modelId="{4E3580C6-9405-4C39-B584-9DE21C6D0EB5}" type="presOf" srcId="{CCB944D3-89BE-4659-9901-B3EB9482D686}" destId="{5A5E74EE-6AB8-4182-97A5-DB46ACBC83A5}" srcOrd="0" destOrd="0" presId="urn:microsoft.com/office/officeart/2005/8/layout/hProcess9"/>
    <dgm:cxn modelId="{520211CC-A087-4D94-BD2B-4059C3116DBA}" type="presOf" srcId="{C1B5E271-AE7B-4222-B427-6D80A33B43A8}" destId="{C47AFC88-28A0-4DE3-8376-41F6AA14AFB9}" srcOrd="0" destOrd="1" presId="urn:microsoft.com/office/officeart/2005/8/layout/hProcess9"/>
    <dgm:cxn modelId="{9D399EB4-B266-4DB5-B690-14DF79C110C3}" type="presParOf" srcId="{0B5B5A93-6215-4620-AD99-F5A6270529F2}" destId="{65289302-C210-408F-93CE-015CD1B685AB}" srcOrd="0" destOrd="0" presId="urn:microsoft.com/office/officeart/2005/8/layout/hProcess9"/>
    <dgm:cxn modelId="{3ED89900-AAE2-4D81-8AC0-E546EED5545F}" type="presParOf" srcId="{0B5B5A93-6215-4620-AD99-F5A6270529F2}" destId="{6E2A2516-E6DE-4BF8-9B6B-B272349B0E02}" srcOrd="1" destOrd="0" presId="urn:microsoft.com/office/officeart/2005/8/layout/hProcess9"/>
    <dgm:cxn modelId="{1A84F893-B45D-4EF8-9FF4-49C02117F8DD}" type="presParOf" srcId="{6E2A2516-E6DE-4BF8-9B6B-B272349B0E02}" destId="{C47AFC88-28A0-4DE3-8376-41F6AA14AFB9}" srcOrd="0" destOrd="0" presId="urn:microsoft.com/office/officeart/2005/8/layout/hProcess9"/>
    <dgm:cxn modelId="{DC73E260-ABD6-43E6-ADDA-54284CB76498}" type="presParOf" srcId="{6E2A2516-E6DE-4BF8-9B6B-B272349B0E02}" destId="{07DAF1CC-5853-447D-9E84-CE3D3CF33F47}" srcOrd="1" destOrd="0" presId="urn:microsoft.com/office/officeart/2005/8/layout/hProcess9"/>
    <dgm:cxn modelId="{39E0A331-7F9D-4818-B4E9-1C9B0A90BD53}" type="presParOf" srcId="{6E2A2516-E6DE-4BF8-9B6B-B272349B0E02}" destId="{5A5E74EE-6AB8-4182-97A5-DB46ACBC83A5}" srcOrd="2" destOrd="0" presId="urn:microsoft.com/office/officeart/2005/8/layout/hProcess9"/>
    <dgm:cxn modelId="{D7D3D20C-A799-40B8-8F76-3B650E686E95}" type="presParOf" srcId="{6E2A2516-E6DE-4BF8-9B6B-B272349B0E02}" destId="{EF5BDBD8-9458-4B80-A8B6-09477AF45B02}" srcOrd="3" destOrd="0" presId="urn:microsoft.com/office/officeart/2005/8/layout/hProcess9"/>
    <dgm:cxn modelId="{BEAC0323-D031-4ADA-BF80-D2E745139368}" type="presParOf" srcId="{6E2A2516-E6DE-4BF8-9B6B-B272349B0E02}" destId="{9DAD9699-7670-4AAA-9D6E-B329C6082454}" srcOrd="4"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218826-2924-4033-A15D-249C048F3E49}">
      <dsp:nvSpPr>
        <dsp:cNvPr id="0" name=""/>
        <dsp:cNvSpPr/>
      </dsp:nvSpPr>
      <dsp:spPr>
        <a:xfrm>
          <a:off x="868093" y="-4036"/>
          <a:ext cx="3928138" cy="3928138"/>
        </a:xfrm>
        <a:prstGeom prst="circularArrow">
          <a:avLst>
            <a:gd name="adj1" fmla="val 5274"/>
            <a:gd name="adj2" fmla="val 312630"/>
            <a:gd name="adj3" fmla="val 14264564"/>
            <a:gd name="adj4" fmla="val 17105730"/>
            <a:gd name="adj5" fmla="val 5477"/>
          </a:avLst>
        </a:prstGeom>
        <a:solidFill>
          <a:srgbClr val="D0A660">
            <a:tint val="40000"/>
            <a:hueOff val="0"/>
            <a:satOff val="0"/>
            <a:lumOff val="0"/>
            <a:alphaOff val="0"/>
          </a:srgbClr>
        </a:solidFill>
        <a:ln>
          <a:noFill/>
        </a:ln>
        <a:effectLst/>
      </dsp:spPr>
      <dsp:style>
        <a:lnRef idx="0">
          <a:scrgbClr r="0" g="0" b="0"/>
        </a:lnRef>
        <a:fillRef idx="1">
          <a:scrgbClr r="0" g="0" b="0"/>
        </a:fillRef>
        <a:effectRef idx="0">
          <a:scrgbClr r="0" g="0" b="0"/>
        </a:effectRef>
        <a:fontRef idx="minor"/>
      </dsp:style>
    </dsp:sp>
    <dsp:sp modelId="{A5697A4F-15BD-4E4F-B139-57922BA8AFE8}">
      <dsp:nvSpPr>
        <dsp:cNvPr id="0" name=""/>
        <dsp:cNvSpPr/>
      </dsp:nvSpPr>
      <dsp:spPr>
        <a:xfrm>
          <a:off x="2104761" y="1458"/>
          <a:ext cx="1454802" cy="727401"/>
        </a:xfrm>
        <a:prstGeom prst="roundRect">
          <a:avLst/>
        </a:prstGeom>
        <a:solidFill>
          <a:srgbClr val="00B050"/>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zh-CN" altLang="en-US" sz="1400" b="1" kern="1200" dirty="0">
              <a:solidFill>
                <a:srgbClr val="FFFFFF"/>
              </a:solidFill>
              <a:latin typeface="Calibri" pitchFamily="34" charset="0"/>
              <a:ea typeface="华文楷体"/>
              <a:cs typeface="+mn-cs"/>
            </a:rPr>
            <a:t>全面洞察客户信息</a:t>
          </a:r>
          <a:endParaRPr lang="en-GB" altLang="en-US" sz="1400" b="1" kern="1200" dirty="0">
            <a:solidFill>
              <a:srgbClr val="FFFFFF"/>
            </a:solidFill>
            <a:latin typeface="Calibri" pitchFamily="34" charset="0"/>
            <a:ea typeface="华文楷体"/>
            <a:cs typeface="+mn-cs"/>
          </a:endParaRPr>
        </a:p>
      </dsp:txBody>
      <dsp:txXfrm>
        <a:off x="2140270" y="36967"/>
        <a:ext cx="1383784" cy="656383"/>
      </dsp:txXfrm>
    </dsp:sp>
    <dsp:sp modelId="{3B036C88-41D4-435B-AF21-28DB820140C3}">
      <dsp:nvSpPr>
        <dsp:cNvPr id="0" name=""/>
        <dsp:cNvSpPr/>
      </dsp:nvSpPr>
      <dsp:spPr>
        <a:xfrm>
          <a:off x="3484829" y="798241"/>
          <a:ext cx="1454802" cy="727401"/>
        </a:xfrm>
        <a:prstGeom prst="roundRect">
          <a:avLst/>
        </a:prstGeom>
        <a:solidFill>
          <a:srgbClr val="00B050"/>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zh-CN" altLang="en-US" sz="1400" b="1" kern="1200" dirty="0">
              <a:solidFill>
                <a:srgbClr val="FFFFFF"/>
              </a:solidFill>
              <a:latin typeface="Calibri" pitchFamily="34" charset="0"/>
              <a:ea typeface="华文楷体"/>
              <a:cs typeface="+mn-cs"/>
            </a:rPr>
            <a:t>提升企业资产管理</a:t>
          </a:r>
          <a:endParaRPr lang="en-GB" altLang="en-US" sz="1400" b="1" kern="1200" dirty="0">
            <a:solidFill>
              <a:srgbClr val="FFFFFF"/>
            </a:solidFill>
            <a:latin typeface="Calibri" pitchFamily="34" charset="0"/>
            <a:ea typeface="华文楷体"/>
            <a:cs typeface="+mn-cs"/>
          </a:endParaRPr>
        </a:p>
      </dsp:txBody>
      <dsp:txXfrm>
        <a:off x="3520338" y="833750"/>
        <a:ext cx="1383784" cy="656383"/>
      </dsp:txXfrm>
    </dsp:sp>
    <dsp:sp modelId="{CC83DA0E-4693-4351-A21E-ECC78770DE34}">
      <dsp:nvSpPr>
        <dsp:cNvPr id="0" name=""/>
        <dsp:cNvSpPr/>
      </dsp:nvSpPr>
      <dsp:spPr>
        <a:xfrm>
          <a:off x="3484829" y="2391806"/>
          <a:ext cx="1454802" cy="727401"/>
        </a:xfrm>
        <a:prstGeom prst="roundRect">
          <a:avLst/>
        </a:prstGeom>
        <a:solidFill>
          <a:srgbClr val="00B050"/>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zh-CN" altLang="en-US" sz="1400" b="1" kern="1200" dirty="0">
              <a:solidFill>
                <a:srgbClr val="FFFFFF"/>
              </a:solidFill>
              <a:latin typeface="Calibri" pitchFamily="34" charset="0"/>
              <a:ea typeface="华文楷体"/>
              <a:cs typeface="+mn-cs"/>
            </a:rPr>
            <a:t>数据深度利用</a:t>
          </a:r>
          <a:endParaRPr lang="en-GB" sz="1400" b="1" kern="1200" dirty="0">
            <a:solidFill>
              <a:srgbClr val="FFFFFF"/>
            </a:solidFill>
            <a:latin typeface="Calibri" pitchFamily="34" charset="0"/>
            <a:ea typeface="华文楷体"/>
            <a:cs typeface="+mn-cs"/>
          </a:endParaRPr>
        </a:p>
      </dsp:txBody>
      <dsp:txXfrm>
        <a:off x="3520338" y="2427315"/>
        <a:ext cx="1383784" cy="656383"/>
      </dsp:txXfrm>
    </dsp:sp>
    <dsp:sp modelId="{183214E9-767A-4D97-AB12-FA0757CFEBA1}">
      <dsp:nvSpPr>
        <dsp:cNvPr id="0" name=""/>
        <dsp:cNvSpPr/>
      </dsp:nvSpPr>
      <dsp:spPr>
        <a:xfrm>
          <a:off x="2094738" y="3188589"/>
          <a:ext cx="1474849" cy="727401"/>
        </a:xfrm>
        <a:prstGeom prst="roundRect">
          <a:avLst/>
        </a:prstGeom>
        <a:solidFill>
          <a:srgbClr val="00B050"/>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zh-CN" altLang="en-US" sz="1400" b="1" kern="1200" dirty="0">
              <a:solidFill>
                <a:srgbClr val="FFFFFF"/>
              </a:solidFill>
              <a:latin typeface="Calibri" pitchFamily="34" charset="0"/>
              <a:ea typeface="华文楷体"/>
              <a:cs typeface="+mn-cs"/>
            </a:rPr>
            <a:t>风险及时感知和控制</a:t>
          </a:r>
          <a:endParaRPr lang="en-GB" altLang="en-US" sz="1400" b="1" kern="1200" dirty="0">
            <a:solidFill>
              <a:srgbClr val="FFFFFF"/>
            </a:solidFill>
            <a:latin typeface="Calibri" pitchFamily="34" charset="0"/>
            <a:ea typeface="华文楷体"/>
            <a:cs typeface="+mn-cs"/>
          </a:endParaRPr>
        </a:p>
      </dsp:txBody>
      <dsp:txXfrm>
        <a:off x="2130247" y="3224098"/>
        <a:ext cx="1403831" cy="656383"/>
      </dsp:txXfrm>
    </dsp:sp>
    <dsp:sp modelId="{F5125619-77C5-48FC-91BC-6E4324BE843A}">
      <dsp:nvSpPr>
        <dsp:cNvPr id="0" name=""/>
        <dsp:cNvSpPr/>
      </dsp:nvSpPr>
      <dsp:spPr>
        <a:xfrm>
          <a:off x="724693" y="2391806"/>
          <a:ext cx="1454802" cy="727401"/>
        </a:xfrm>
        <a:prstGeom prst="roundRect">
          <a:avLst/>
        </a:prstGeom>
        <a:solidFill>
          <a:srgbClr val="00B050"/>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zh-CN" altLang="en-US" sz="1400" b="1" kern="1200" dirty="0">
              <a:solidFill>
                <a:srgbClr val="FFFFFF"/>
              </a:solidFill>
              <a:latin typeface="Calibri" pitchFamily="34" charset="0"/>
              <a:ea typeface="华文楷体"/>
              <a:cs typeface="+mn-cs"/>
            </a:rPr>
            <a:t>辅助智能决策</a:t>
          </a:r>
          <a:endParaRPr lang="en-GB" altLang="en-US" sz="1400" b="1" kern="1200" dirty="0">
            <a:solidFill>
              <a:srgbClr val="FFFFFF"/>
            </a:solidFill>
            <a:latin typeface="Calibri" pitchFamily="34" charset="0"/>
            <a:ea typeface="华文楷体"/>
            <a:cs typeface="+mn-cs"/>
          </a:endParaRPr>
        </a:p>
      </dsp:txBody>
      <dsp:txXfrm>
        <a:off x="760202" y="2427315"/>
        <a:ext cx="1383784" cy="656383"/>
      </dsp:txXfrm>
    </dsp:sp>
    <dsp:sp modelId="{C5B58368-4178-4DE4-BEB7-3C1888B4FEE1}">
      <dsp:nvSpPr>
        <dsp:cNvPr id="0" name=""/>
        <dsp:cNvSpPr/>
      </dsp:nvSpPr>
      <dsp:spPr>
        <a:xfrm>
          <a:off x="724693" y="798241"/>
          <a:ext cx="1454802" cy="727401"/>
        </a:xfrm>
        <a:prstGeom prst="roundRect">
          <a:avLst/>
        </a:prstGeom>
        <a:solidFill>
          <a:srgbClr val="00B050"/>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zh-CN" altLang="en-US" sz="1400" b="1" kern="1200" dirty="0">
              <a:solidFill>
                <a:srgbClr val="FFFFFF"/>
              </a:solidFill>
              <a:latin typeface="Calibri" pitchFamily="34" charset="0"/>
              <a:ea typeface="华文楷体"/>
              <a:cs typeface="+mn-cs"/>
            </a:rPr>
            <a:t>更快和更大规模的产品创新</a:t>
          </a:r>
          <a:endParaRPr lang="en-GB" altLang="en-US" sz="1400" b="1" kern="1200" dirty="0">
            <a:solidFill>
              <a:srgbClr val="FFFFFF"/>
            </a:solidFill>
            <a:latin typeface="Calibri" pitchFamily="34" charset="0"/>
            <a:ea typeface="华文楷体"/>
            <a:cs typeface="+mn-cs"/>
          </a:endParaRPr>
        </a:p>
      </dsp:txBody>
      <dsp:txXfrm>
        <a:off x="760202" y="833750"/>
        <a:ext cx="1383784" cy="65638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CAEA81-D111-4CB3-869C-654E7DAD2118}">
      <dsp:nvSpPr>
        <dsp:cNvPr id="0" name=""/>
        <dsp:cNvSpPr/>
      </dsp:nvSpPr>
      <dsp:spPr>
        <a:xfrm rot="5400000">
          <a:off x="5230713" y="-2174614"/>
          <a:ext cx="730828" cy="5266944"/>
        </a:xfrm>
        <a:prstGeom prst="round2SameRect">
          <a:avLst/>
        </a:prstGeom>
        <a:solidFill>
          <a:srgbClr val="9BBB59">
            <a:tint val="40000"/>
            <a:alpha val="90000"/>
            <a:hueOff val="0"/>
            <a:satOff val="0"/>
            <a:lumOff val="0"/>
            <a:alphaOff val="0"/>
          </a:srgbClr>
        </a:solidFill>
        <a:ln w="25400" cap="flat" cmpd="sng" algn="ctr">
          <a:solidFill>
            <a:srgbClr val="9BBB59">
              <a:tint val="40000"/>
              <a:alpha val="90000"/>
              <a:hueOff val="0"/>
              <a:satOff val="0"/>
              <a:lumOff val="0"/>
              <a:alphaOff val="0"/>
            </a:srgb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38100" rIns="76200" bIns="38100" numCol="1" spcCol="1270" anchor="ctr" anchorCtr="0">
          <a:noAutofit/>
        </a:bodyPr>
        <a:lstStyle/>
        <a:p>
          <a:pPr marL="228600" lvl="1" indent="-228600" algn="l" defTabSz="889000" rtl="0">
            <a:lnSpc>
              <a:spcPct val="90000"/>
            </a:lnSpc>
            <a:spcBef>
              <a:spcPct val="0"/>
            </a:spcBef>
            <a:spcAft>
              <a:spcPct val="15000"/>
            </a:spcAft>
            <a:buChar char="•"/>
          </a:pPr>
          <a:r>
            <a:rPr lang="zh-CN" altLang="en-US" sz="2000" kern="1200" dirty="0">
              <a:solidFill>
                <a:sysClr val="windowText" lastClr="000000">
                  <a:hueOff val="0"/>
                  <a:satOff val="0"/>
                  <a:lumOff val="0"/>
                  <a:alphaOff val="0"/>
                </a:sysClr>
              </a:solidFill>
              <a:latin typeface="Calibri"/>
              <a:ea typeface="宋体"/>
              <a:cs typeface="+mn-cs"/>
            </a:rPr>
            <a:t>报表、图形、可视化工具、增强现实</a:t>
          </a:r>
          <a:endParaRPr lang="en-US" sz="2000" kern="1200" dirty="0">
            <a:solidFill>
              <a:sysClr val="windowText" lastClr="000000">
                <a:hueOff val="0"/>
                <a:satOff val="0"/>
                <a:lumOff val="0"/>
                <a:alphaOff val="0"/>
              </a:sysClr>
            </a:solidFill>
            <a:latin typeface="Calibri"/>
            <a:ea typeface="华文楷体"/>
            <a:cs typeface="+mn-cs"/>
          </a:endParaRPr>
        </a:p>
      </dsp:txBody>
      <dsp:txXfrm rot="-5400000">
        <a:off x="2962655" y="129120"/>
        <a:ext cx="5231268" cy="659476"/>
      </dsp:txXfrm>
    </dsp:sp>
    <dsp:sp modelId="{4572049B-0011-4D38-96A5-D82FE6EFF80E}">
      <dsp:nvSpPr>
        <dsp:cNvPr id="0" name=""/>
        <dsp:cNvSpPr/>
      </dsp:nvSpPr>
      <dsp:spPr>
        <a:xfrm>
          <a:off x="0" y="2089"/>
          <a:ext cx="2962656" cy="913535"/>
        </a:xfrm>
        <a:prstGeom prst="roundRect">
          <a:avLst/>
        </a:prstGeom>
        <a:solidFill>
          <a:srgbClr val="9BBB59">
            <a:hueOff val="0"/>
            <a:satOff val="0"/>
            <a:lumOff val="0"/>
            <a:alphaOff val="0"/>
          </a:srgb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64770" rIns="129540" bIns="64770" numCol="1" spcCol="1270" anchor="ctr" anchorCtr="0">
          <a:noAutofit/>
        </a:bodyPr>
        <a:lstStyle/>
        <a:p>
          <a:pPr marL="0" lvl="0" indent="0" algn="ctr" defTabSz="1511300" rtl="0">
            <a:lnSpc>
              <a:spcPct val="90000"/>
            </a:lnSpc>
            <a:spcBef>
              <a:spcPct val="0"/>
            </a:spcBef>
            <a:spcAft>
              <a:spcPct val="35000"/>
            </a:spcAft>
            <a:buNone/>
          </a:pPr>
          <a:r>
            <a:rPr lang="zh-CN" altLang="en-US" sz="3400" kern="1200" dirty="0">
              <a:solidFill>
                <a:sysClr val="window" lastClr="FFFFFF"/>
              </a:solidFill>
              <a:latin typeface="Calibri"/>
              <a:ea typeface="宋体"/>
              <a:cs typeface="+mn-cs"/>
            </a:rPr>
            <a:t>展现与交互</a:t>
          </a:r>
          <a:endParaRPr lang="en-US" sz="3400" kern="1200" dirty="0">
            <a:solidFill>
              <a:sysClr val="window" lastClr="FFFFFF"/>
            </a:solidFill>
            <a:latin typeface="Calibri"/>
            <a:ea typeface="华文楷体"/>
            <a:cs typeface="+mn-cs"/>
          </a:endParaRPr>
        </a:p>
      </dsp:txBody>
      <dsp:txXfrm>
        <a:off x="44595" y="46684"/>
        <a:ext cx="2873466" cy="824345"/>
      </dsp:txXfrm>
    </dsp:sp>
    <dsp:sp modelId="{B2A9B34C-AECB-4955-B865-36B6D4C8BBF1}">
      <dsp:nvSpPr>
        <dsp:cNvPr id="0" name=""/>
        <dsp:cNvSpPr/>
      </dsp:nvSpPr>
      <dsp:spPr>
        <a:xfrm rot="5400000">
          <a:off x="5230713" y="-1215402"/>
          <a:ext cx="730828" cy="5266944"/>
        </a:xfrm>
        <a:prstGeom prst="round2SameRect">
          <a:avLst/>
        </a:prstGeom>
        <a:solidFill>
          <a:srgbClr val="9BBB59">
            <a:tint val="40000"/>
            <a:alpha val="90000"/>
            <a:hueOff val="2679212"/>
            <a:satOff val="-3448"/>
            <a:lumOff val="-269"/>
            <a:alphaOff val="0"/>
          </a:srgbClr>
        </a:solidFill>
        <a:ln w="25400" cap="flat" cmpd="sng" algn="ctr">
          <a:solidFill>
            <a:srgbClr val="9BBB59">
              <a:tint val="40000"/>
              <a:alpha val="90000"/>
              <a:hueOff val="2679212"/>
              <a:satOff val="-3448"/>
              <a:lumOff val="-269"/>
              <a:alphaOff val="0"/>
            </a:srgb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38100" rIns="76200" bIns="38100" numCol="1" spcCol="1270" anchor="ctr" anchorCtr="0">
          <a:noAutofit/>
        </a:bodyPr>
        <a:lstStyle/>
        <a:p>
          <a:pPr marL="228600" lvl="1" indent="-228600" algn="l" defTabSz="889000" rtl="0">
            <a:lnSpc>
              <a:spcPct val="90000"/>
            </a:lnSpc>
            <a:spcBef>
              <a:spcPct val="0"/>
            </a:spcBef>
            <a:spcAft>
              <a:spcPct val="15000"/>
            </a:spcAft>
            <a:buChar char="•"/>
          </a:pPr>
          <a:r>
            <a:rPr lang="zh-CN" altLang="en-US" sz="2000" kern="1200" dirty="0">
              <a:solidFill>
                <a:sysClr val="windowText" lastClr="000000">
                  <a:hueOff val="0"/>
                  <a:satOff val="0"/>
                  <a:lumOff val="0"/>
                  <a:alphaOff val="0"/>
                </a:sysClr>
              </a:solidFill>
              <a:latin typeface="Calibri"/>
              <a:ea typeface="宋体"/>
              <a:cs typeface="+mn-cs"/>
            </a:rPr>
            <a:t>查询、统计、分析、预测、挖掘、图谱、</a:t>
          </a:r>
          <a:r>
            <a:rPr lang="en-US" sz="2000" kern="1200" dirty="0">
              <a:solidFill>
                <a:sysClr val="windowText" lastClr="000000">
                  <a:hueOff val="0"/>
                  <a:satOff val="0"/>
                  <a:lumOff val="0"/>
                  <a:alphaOff val="0"/>
                </a:sysClr>
              </a:solidFill>
              <a:latin typeface="Calibri"/>
              <a:ea typeface="华文楷体"/>
              <a:cs typeface="+mn-cs"/>
            </a:rPr>
            <a:t>BI</a:t>
          </a:r>
        </a:p>
      </dsp:txBody>
      <dsp:txXfrm rot="-5400000">
        <a:off x="2962655" y="1088332"/>
        <a:ext cx="5231268" cy="659476"/>
      </dsp:txXfrm>
    </dsp:sp>
    <dsp:sp modelId="{04FE5C71-CF85-4B08-B16B-D83E6066192D}">
      <dsp:nvSpPr>
        <dsp:cNvPr id="0" name=""/>
        <dsp:cNvSpPr/>
      </dsp:nvSpPr>
      <dsp:spPr>
        <a:xfrm>
          <a:off x="0" y="961301"/>
          <a:ext cx="2962656" cy="913535"/>
        </a:xfrm>
        <a:prstGeom prst="roundRect">
          <a:avLst/>
        </a:prstGeom>
        <a:solidFill>
          <a:srgbClr val="9BBB59">
            <a:hueOff val="2812566"/>
            <a:satOff val="-4220"/>
            <a:lumOff val="-686"/>
            <a:alphaOff val="0"/>
          </a:srgb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64770" rIns="129540" bIns="64770" numCol="1" spcCol="1270" anchor="ctr" anchorCtr="0">
          <a:noAutofit/>
        </a:bodyPr>
        <a:lstStyle/>
        <a:p>
          <a:pPr marL="0" lvl="0" indent="0" algn="ctr" defTabSz="1511300" rtl="0">
            <a:lnSpc>
              <a:spcPct val="90000"/>
            </a:lnSpc>
            <a:spcBef>
              <a:spcPct val="0"/>
            </a:spcBef>
            <a:spcAft>
              <a:spcPct val="35000"/>
            </a:spcAft>
            <a:buNone/>
          </a:pPr>
          <a:r>
            <a:rPr lang="zh-CN" altLang="en-US" sz="3400" kern="1200" dirty="0">
              <a:solidFill>
                <a:sysClr val="window" lastClr="FFFFFF"/>
              </a:solidFill>
              <a:latin typeface="Calibri"/>
              <a:ea typeface="宋体"/>
              <a:cs typeface="+mn-cs"/>
            </a:rPr>
            <a:t>数据计算</a:t>
          </a:r>
          <a:endParaRPr lang="en-US" sz="3400" kern="1200" dirty="0">
            <a:solidFill>
              <a:sysClr val="window" lastClr="FFFFFF"/>
            </a:solidFill>
            <a:latin typeface="Calibri"/>
            <a:ea typeface="华文楷体"/>
            <a:cs typeface="+mn-cs"/>
          </a:endParaRPr>
        </a:p>
      </dsp:txBody>
      <dsp:txXfrm>
        <a:off x="44595" y="1005896"/>
        <a:ext cx="2873466" cy="824345"/>
      </dsp:txXfrm>
    </dsp:sp>
    <dsp:sp modelId="{BA5330E3-18B7-4630-9F13-F0D95168FA52}">
      <dsp:nvSpPr>
        <dsp:cNvPr id="0" name=""/>
        <dsp:cNvSpPr/>
      </dsp:nvSpPr>
      <dsp:spPr>
        <a:xfrm rot="5400000">
          <a:off x="5230713" y="-256190"/>
          <a:ext cx="730828" cy="5266944"/>
        </a:xfrm>
        <a:prstGeom prst="round2SameRect">
          <a:avLst/>
        </a:prstGeom>
        <a:solidFill>
          <a:srgbClr val="9BBB59">
            <a:tint val="40000"/>
            <a:alpha val="90000"/>
            <a:hueOff val="5358425"/>
            <a:satOff val="-6896"/>
            <a:lumOff val="-537"/>
            <a:alphaOff val="0"/>
          </a:srgbClr>
        </a:solidFill>
        <a:ln w="25400" cap="flat" cmpd="sng" algn="ctr">
          <a:solidFill>
            <a:srgbClr val="9BBB59">
              <a:tint val="40000"/>
              <a:alpha val="90000"/>
              <a:hueOff val="5358425"/>
              <a:satOff val="-6896"/>
              <a:lumOff val="-537"/>
              <a:alphaOff val="0"/>
            </a:srgb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38100" rIns="76200" bIns="38100" numCol="1" spcCol="1270" anchor="ctr" anchorCtr="0">
          <a:noAutofit/>
        </a:bodyPr>
        <a:lstStyle/>
        <a:p>
          <a:pPr marL="228600" lvl="1" indent="-228600" algn="l" defTabSz="889000" rtl="0">
            <a:lnSpc>
              <a:spcPct val="90000"/>
            </a:lnSpc>
            <a:spcBef>
              <a:spcPct val="0"/>
            </a:spcBef>
            <a:spcAft>
              <a:spcPct val="15000"/>
            </a:spcAft>
            <a:buChar char="•"/>
          </a:pPr>
          <a:r>
            <a:rPr lang="zh-CN" altLang="en-US" sz="2000" kern="1200" dirty="0">
              <a:solidFill>
                <a:sysClr val="windowText" lastClr="000000">
                  <a:hueOff val="0"/>
                  <a:satOff val="0"/>
                  <a:lumOff val="0"/>
                  <a:alphaOff val="0"/>
                </a:sysClr>
              </a:solidFill>
              <a:latin typeface="Calibri"/>
              <a:ea typeface="宋体"/>
              <a:cs typeface="+mn-cs"/>
            </a:rPr>
            <a:t>分布式文件系统，分布式数据库 </a:t>
          </a:r>
          <a:endParaRPr lang="en-US" sz="2000" kern="1200" dirty="0">
            <a:solidFill>
              <a:sysClr val="windowText" lastClr="000000">
                <a:hueOff val="0"/>
                <a:satOff val="0"/>
                <a:lumOff val="0"/>
                <a:alphaOff val="0"/>
              </a:sysClr>
            </a:solidFill>
            <a:latin typeface="Calibri"/>
            <a:ea typeface="华文楷体"/>
            <a:cs typeface="+mn-cs"/>
          </a:endParaRPr>
        </a:p>
      </dsp:txBody>
      <dsp:txXfrm rot="-5400000">
        <a:off x="2962655" y="2047544"/>
        <a:ext cx="5231268" cy="659476"/>
      </dsp:txXfrm>
    </dsp:sp>
    <dsp:sp modelId="{629A81E5-C946-4044-8CCF-07914769F91B}">
      <dsp:nvSpPr>
        <dsp:cNvPr id="0" name=""/>
        <dsp:cNvSpPr/>
      </dsp:nvSpPr>
      <dsp:spPr>
        <a:xfrm>
          <a:off x="0" y="1920513"/>
          <a:ext cx="2962656" cy="913535"/>
        </a:xfrm>
        <a:prstGeom prst="roundRect">
          <a:avLst/>
        </a:prstGeom>
        <a:solidFill>
          <a:srgbClr val="9BBB59">
            <a:hueOff val="5625132"/>
            <a:satOff val="-8440"/>
            <a:lumOff val="-1373"/>
            <a:alphaOff val="0"/>
          </a:srgb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64770" rIns="129540" bIns="64770" numCol="1" spcCol="1270" anchor="ctr" anchorCtr="0">
          <a:noAutofit/>
        </a:bodyPr>
        <a:lstStyle/>
        <a:p>
          <a:pPr marL="0" lvl="0" indent="0" algn="ctr" defTabSz="1511300" rtl="0">
            <a:lnSpc>
              <a:spcPct val="90000"/>
            </a:lnSpc>
            <a:spcBef>
              <a:spcPct val="0"/>
            </a:spcBef>
            <a:spcAft>
              <a:spcPct val="35000"/>
            </a:spcAft>
            <a:buNone/>
          </a:pPr>
          <a:r>
            <a:rPr lang="zh-CN" altLang="en-US" sz="3400" kern="1200" dirty="0">
              <a:solidFill>
                <a:sysClr val="window" lastClr="FFFFFF"/>
              </a:solidFill>
              <a:latin typeface="Calibri"/>
              <a:ea typeface="宋体"/>
              <a:cs typeface="+mn-cs"/>
            </a:rPr>
            <a:t>数据存储</a:t>
          </a:r>
          <a:endParaRPr lang="en-US" sz="3400" kern="1200" dirty="0">
            <a:solidFill>
              <a:sysClr val="window" lastClr="FFFFFF"/>
            </a:solidFill>
            <a:latin typeface="Calibri"/>
            <a:ea typeface="华文楷体"/>
            <a:cs typeface="+mn-cs"/>
          </a:endParaRPr>
        </a:p>
      </dsp:txBody>
      <dsp:txXfrm>
        <a:off x="44595" y="1965108"/>
        <a:ext cx="2873466" cy="824345"/>
      </dsp:txXfrm>
    </dsp:sp>
    <dsp:sp modelId="{41DFD7BC-AD6A-4339-8691-A68650FA3C7A}">
      <dsp:nvSpPr>
        <dsp:cNvPr id="0" name=""/>
        <dsp:cNvSpPr/>
      </dsp:nvSpPr>
      <dsp:spPr>
        <a:xfrm rot="5400000">
          <a:off x="5230713" y="703021"/>
          <a:ext cx="730828" cy="5266944"/>
        </a:xfrm>
        <a:prstGeom prst="round2SameRect">
          <a:avLst/>
        </a:prstGeom>
        <a:solidFill>
          <a:srgbClr val="9BBB59">
            <a:tint val="40000"/>
            <a:alpha val="90000"/>
            <a:hueOff val="8037638"/>
            <a:satOff val="-10345"/>
            <a:lumOff val="-806"/>
            <a:alphaOff val="0"/>
          </a:srgbClr>
        </a:solidFill>
        <a:ln w="25400" cap="flat" cmpd="sng" algn="ctr">
          <a:solidFill>
            <a:srgbClr val="9BBB59">
              <a:tint val="40000"/>
              <a:alpha val="90000"/>
              <a:hueOff val="8037638"/>
              <a:satOff val="-10345"/>
              <a:lumOff val="-806"/>
              <a:alphaOff val="0"/>
            </a:srgb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38100" rIns="76200" bIns="38100" numCol="1" spcCol="1270" anchor="ctr" anchorCtr="0">
          <a:noAutofit/>
        </a:bodyPr>
        <a:lstStyle/>
        <a:p>
          <a:pPr marL="228600" lvl="1" indent="-228600" algn="l" defTabSz="889000" rtl="0">
            <a:lnSpc>
              <a:spcPct val="90000"/>
            </a:lnSpc>
            <a:spcBef>
              <a:spcPct val="0"/>
            </a:spcBef>
            <a:spcAft>
              <a:spcPct val="15000"/>
            </a:spcAft>
            <a:buChar char="•"/>
          </a:pPr>
          <a:r>
            <a:rPr lang="en-US" sz="2000" kern="1200" dirty="0">
              <a:solidFill>
                <a:sysClr val="windowText" lastClr="000000">
                  <a:hueOff val="0"/>
                  <a:satOff val="0"/>
                  <a:lumOff val="0"/>
                  <a:alphaOff val="0"/>
                </a:sysClr>
              </a:solidFill>
              <a:latin typeface="Calibri"/>
              <a:ea typeface="华文楷体"/>
              <a:cs typeface="+mn-cs"/>
            </a:rPr>
            <a:t>ETL</a:t>
          </a:r>
          <a:r>
            <a:rPr lang="zh-CN" altLang="en-US" sz="2000" kern="1200" dirty="0">
              <a:solidFill>
                <a:sysClr val="windowText" lastClr="000000">
                  <a:hueOff val="0"/>
                  <a:satOff val="0"/>
                  <a:lumOff val="0"/>
                  <a:alphaOff val="0"/>
                </a:sysClr>
              </a:solidFill>
              <a:latin typeface="Calibri"/>
              <a:ea typeface="宋体"/>
              <a:cs typeface="+mn-cs"/>
            </a:rPr>
            <a:t>工具，数据总线</a:t>
          </a:r>
          <a:endParaRPr lang="en-US" sz="2000" kern="1200" dirty="0">
            <a:solidFill>
              <a:sysClr val="windowText" lastClr="000000">
                <a:hueOff val="0"/>
                <a:satOff val="0"/>
                <a:lumOff val="0"/>
                <a:alphaOff val="0"/>
              </a:sysClr>
            </a:solidFill>
            <a:latin typeface="Calibri"/>
            <a:ea typeface="华文楷体"/>
            <a:cs typeface="+mn-cs"/>
          </a:endParaRPr>
        </a:p>
      </dsp:txBody>
      <dsp:txXfrm rot="-5400000">
        <a:off x="2962655" y="3006755"/>
        <a:ext cx="5231268" cy="659476"/>
      </dsp:txXfrm>
    </dsp:sp>
    <dsp:sp modelId="{8A6FDE40-823C-4091-BD7C-46CC04D05E67}">
      <dsp:nvSpPr>
        <dsp:cNvPr id="0" name=""/>
        <dsp:cNvSpPr/>
      </dsp:nvSpPr>
      <dsp:spPr>
        <a:xfrm>
          <a:off x="0" y="2879725"/>
          <a:ext cx="2962656" cy="913535"/>
        </a:xfrm>
        <a:prstGeom prst="roundRect">
          <a:avLst/>
        </a:prstGeom>
        <a:solidFill>
          <a:srgbClr val="9BBB59">
            <a:hueOff val="8437698"/>
            <a:satOff val="-12660"/>
            <a:lumOff val="-2059"/>
            <a:alphaOff val="0"/>
          </a:srgb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64770" rIns="129540" bIns="64770" numCol="1" spcCol="1270" anchor="ctr" anchorCtr="0">
          <a:noAutofit/>
        </a:bodyPr>
        <a:lstStyle/>
        <a:p>
          <a:pPr marL="0" lvl="0" indent="0" algn="ctr" defTabSz="1511300">
            <a:lnSpc>
              <a:spcPct val="90000"/>
            </a:lnSpc>
            <a:spcBef>
              <a:spcPct val="0"/>
            </a:spcBef>
            <a:spcAft>
              <a:spcPct val="35000"/>
            </a:spcAft>
            <a:buNone/>
          </a:pPr>
          <a:r>
            <a:rPr lang="zh-CN" altLang="en-US" sz="3400" kern="1200" dirty="0">
              <a:solidFill>
                <a:sysClr val="window" lastClr="FFFFFF"/>
              </a:solidFill>
              <a:latin typeface="Calibri"/>
              <a:ea typeface="宋体"/>
              <a:cs typeface="+mn-cs"/>
            </a:rPr>
            <a:t>数据采集</a:t>
          </a:r>
          <a:endParaRPr lang="en-US" sz="3400" kern="1200" dirty="0">
            <a:solidFill>
              <a:sysClr val="window" lastClr="FFFFFF"/>
            </a:solidFill>
            <a:latin typeface="Calibri"/>
            <a:ea typeface="华文楷体"/>
            <a:cs typeface="+mn-cs"/>
          </a:endParaRPr>
        </a:p>
      </dsp:txBody>
      <dsp:txXfrm>
        <a:off x="44595" y="2924320"/>
        <a:ext cx="2873466" cy="824345"/>
      </dsp:txXfrm>
    </dsp:sp>
    <dsp:sp modelId="{C4055FC3-125A-4864-9B50-DB88B94526D2}">
      <dsp:nvSpPr>
        <dsp:cNvPr id="0" name=""/>
        <dsp:cNvSpPr/>
      </dsp:nvSpPr>
      <dsp:spPr>
        <a:xfrm rot="5400000">
          <a:off x="5230713" y="1662233"/>
          <a:ext cx="730828" cy="5266944"/>
        </a:xfrm>
        <a:prstGeom prst="round2SameRect">
          <a:avLst/>
        </a:prstGeom>
        <a:solidFill>
          <a:srgbClr val="9BBB59">
            <a:tint val="40000"/>
            <a:alpha val="90000"/>
            <a:hueOff val="10716850"/>
            <a:satOff val="-13793"/>
            <a:lumOff val="-1075"/>
            <a:alphaOff val="0"/>
          </a:srgbClr>
        </a:solidFill>
        <a:ln w="25400" cap="flat" cmpd="sng" algn="ctr">
          <a:solidFill>
            <a:srgbClr val="9BBB59">
              <a:tint val="40000"/>
              <a:alpha val="90000"/>
              <a:hueOff val="10716850"/>
              <a:satOff val="-13793"/>
              <a:lumOff val="-1075"/>
              <a:alphaOff val="0"/>
            </a:srgb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38100" rIns="76200" bIns="38100" numCol="1" spcCol="1270" anchor="ctr" anchorCtr="0">
          <a:noAutofit/>
        </a:bodyPr>
        <a:lstStyle/>
        <a:p>
          <a:pPr marL="228600" lvl="1" indent="-228600" algn="l" defTabSz="889000" rtl="0">
            <a:lnSpc>
              <a:spcPct val="90000"/>
            </a:lnSpc>
            <a:spcBef>
              <a:spcPct val="0"/>
            </a:spcBef>
            <a:spcAft>
              <a:spcPct val="15000"/>
            </a:spcAft>
            <a:buChar char="•"/>
          </a:pPr>
          <a:r>
            <a:rPr lang="zh-CN" altLang="en-US" sz="2000" kern="1200" dirty="0">
              <a:solidFill>
                <a:sysClr val="windowText" lastClr="000000">
                  <a:hueOff val="0"/>
                  <a:satOff val="0"/>
                  <a:lumOff val="0"/>
                  <a:alphaOff val="0"/>
                </a:sysClr>
              </a:solidFill>
              <a:latin typeface="Calibri"/>
              <a:ea typeface="宋体"/>
              <a:cs typeface="+mn-cs"/>
            </a:rPr>
            <a:t>云计算平台、云存储、网络、监控等 </a:t>
          </a:r>
          <a:endParaRPr lang="en-US" sz="2000" kern="1200" dirty="0">
            <a:solidFill>
              <a:sysClr val="windowText" lastClr="000000">
                <a:hueOff val="0"/>
                <a:satOff val="0"/>
                <a:lumOff val="0"/>
                <a:alphaOff val="0"/>
              </a:sysClr>
            </a:solidFill>
            <a:latin typeface="Calibri"/>
            <a:ea typeface="华文楷体"/>
            <a:cs typeface="+mn-cs"/>
          </a:endParaRPr>
        </a:p>
      </dsp:txBody>
      <dsp:txXfrm rot="-5400000">
        <a:off x="2962655" y="3965967"/>
        <a:ext cx="5231268" cy="659476"/>
      </dsp:txXfrm>
    </dsp:sp>
    <dsp:sp modelId="{ABA75CE5-179C-44A3-BD81-F19FBC507543}">
      <dsp:nvSpPr>
        <dsp:cNvPr id="0" name=""/>
        <dsp:cNvSpPr/>
      </dsp:nvSpPr>
      <dsp:spPr>
        <a:xfrm>
          <a:off x="0" y="3838938"/>
          <a:ext cx="2962656" cy="913535"/>
        </a:xfrm>
        <a:prstGeom prst="roundRect">
          <a:avLst/>
        </a:prstGeom>
        <a:solidFill>
          <a:srgbClr val="9BBB59">
            <a:hueOff val="11250264"/>
            <a:satOff val="-16880"/>
            <a:lumOff val="-2745"/>
            <a:alphaOff val="0"/>
          </a:srgb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64770" rIns="129540" bIns="64770" numCol="1" spcCol="1270" anchor="ctr" anchorCtr="0">
          <a:noAutofit/>
        </a:bodyPr>
        <a:lstStyle/>
        <a:p>
          <a:pPr marL="0" lvl="0" indent="0" algn="ctr" defTabSz="1511300">
            <a:lnSpc>
              <a:spcPct val="90000"/>
            </a:lnSpc>
            <a:spcBef>
              <a:spcPct val="0"/>
            </a:spcBef>
            <a:spcAft>
              <a:spcPct val="35000"/>
            </a:spcAft>
            <a:buNone/>
          </a:pPr>
          <a:r>
            <a:rPr lang="zh-CN" altLang="en-US" sz="3400" kern="1200" dirty="0">
              <a:solidFill>
                <a:sysClr val="window" lastClr="FFFFFF"/>
              </a:solidFill>
              <a:latin typeface="Calibri"/>
              <a:ea typeface="宋体"/>
              <a:cs typeface="+mn-cs"/>
            </a:rPr>
            <a:t>基础架构支持</a:t>
          </a:r>
          <a:endParaRPr lang="en-US" sz="3400" kern="1200" dirty="0">
            <a:solidFill>
              <a:sysClr val="window" lastClr="FFFFFF"/>
            </a:solidFill>
            <a:latin typeface="Calibri"/>
            <a:ea typeface="华文楷体"/>
            <a:cs typeface="+mn-cs"/>
          </a:endParaRPr>
        </a:p>
      </dsp:txBody>
      <dsp:txXfrm>
        <a:off x="44595" y="3883533"/>
        <a:ext cx="2873466" cy="82434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289302-C210-408F-93CE-015CD1B685AB}">
      <dsp:nvSpPr>
        <dsp:cNvPr id="0" name=""/>
        <dsp:cNvSpPr/>
      </dsp:nvSpPr>
      <dsp:spPr>
        <a:xfrm>
          <a:off x="661836" y="0"/>
          <a:ext cx="7500810" cy="4238472"/>
        </a:xfrm>
        <a:prstGeom prst="rightArrow">
          <a:avLst/>
        </a:prstGeom>
        <a:solidFill>
          <a:srgbClr val="CCCCFF"/>
        </a:solidFill>
        <a:ln>
          <a:noFill/>
        </a:ln>
        <a:effectLst/>
      </dsp:spPr>
      <dsp:style>
        <a:lnRef idx="0">
          <a:scrgbClr r="0" g="0" b="0"/>
        </a:lnRef>
        <a:fillRef idx="1">
          <a:scrgbClr r="0" g="0" b="0"/>
        </a:fillRef>
        <a:effectRef idx="0">
          <a:scrgbClr r="0" g="0" b="0"/>
        </a:effectRef>
        <a:fontRef idx="minor"/>
      </dsp:style>
    </dsp:sp>
    <dsp:sp modelId="{C47AFC88-28A0-4DE3-8376-41F6AA14AFB9}">
      <dsp:nvSpPr>
        <dsp:cNvPr id="0" name=""/>
        <dsp:cNvSpPr/>
      </dsp:nvSpPr>
      <dsp:spPr>
        <a:xfrm>
          <a:off x="720" y="1271541"/>
          <a:ext cx="2520665" cy="1695388"/>
        </a:xfrm>
        <a:prstGeom prst="roundRect">
          <a:avLst/>
        </a:prstGeom>
        <a:solidFill>
          <a:srgbClr val="D0A660">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t" anchorCtr="0">
          <a:noAutofit/>
        </a:bodyPr>
        <a:lstStyle/>
        <a:p>
          <a:pPr marL="0" lvl="0" indent="0" algn="l" defTabSz="1066800" rtl="0">
            <a:lnSpc>
              <a:spcPct val="90000"/>
            </a:lnSpc>
            <a:spcBef>
              <a:spcPct val="0"/>
            </a:spcBef>
            <a:spcAft>
              <a:spcPct val="35000"/>
            </a:spcAft>
            <a:buNone/>
          </a:pPr>
          <a:r>
            <a:rPr lang="zh-CN" altLang="en-US" sz="2400" kern="1200" dirty="0">
              <a:solidFill>
                <a:srgbClr val="FFFFFF"/>
              </a:solidFill>
              <a:latin typeface="华文楷体"/>
              <a:ea typeface="华文楷体"/>
              <a:cs typeface="+mn-cs"/>
            </a:rPr>
            <a:t>离线处理平台</a:t>
          </a:r>
          <a:endParaRPr lang="en-US" sz="2400" kern="1200" dirty="0">
            <a:solidFill>
              <a:srgbClr val="FFFFFF"/>
            </a:solidFill>
            <a:latin typeface="华文楷体"/>
            <a:ea typeface="华文楷体"/>
            <a:cs typeface="+mn-cs"/>
          </a:endParaRPr>
        </a:p>
        <a:p>
          <a:pPr marL="171450" lvl="1" indent="-171450" algn="l" defTabSz="800100" rtl="0">
            <a:lnSpc>
              <a:spcPct val="90000"/>
            </a:lnSpc>
            <a:spcBef>
              <a:spcPct val="0"/>
            </a:spcBef>
            <a:spcAft>
              <a:spcPct val="15000"/>
            </a:spcAft>
            <a:buChar char="•"/>
          </a:pPr>
          <a:r>
            <a:rPr lang="en-US" sz="1800" kern="1200" dirty="0" err="1">
              <a:solidFill>
                <a:srgbClr val="FFFFFF"/>
              </a:solidFill>
              <a:latin typeface="华文楷体"/>
              <a:ea typeface="华文楷体"/>
              <a:cs typeface="+mn-cs"/>
            </a:rPr>
            <a:t>Hadoo</a:t>
          </a:r>
          <a:r>
            <a:rPr lang="en-US" altLang="zh-CN" sz="1800" kern="1200" dirty="0" err="1">
              <a:solidFill>
                <a:srgbClr val="FFFFFF"/>
              </a:solidFill>
              <a:latin typeface="华文楷体"/>
              <a:ea typeface="华文楷体"/>
              <a:cs typeface="+mn-cs"/>
            </a:rPr>
            <a:t>p</a:t>
          </a:r>
          <a:endParaRPr lang="en-US" sz="1800" kern="1200" dirty="0">
            <a:solidFill>
              <a:srgbClr val="FFFFFF"/>
            </a:solidFill>
            <a:latin typeface="华文楷体"/>
            <a:ea typeface="华文楷体"/>
            <a:cs typeface="+mn-cs"/>
          </a:endParaRPr>
        </a:p>
      </dsp:txBody>
      <dsp:txXfrm>
        <a:off x="83482" y="1354303"/>
        <a:ext cx="2355141" cy="1529864"/>
      </dsp:txXfrm>
    </dsp:sp>
    <dsp:sp modelId="{5A5E74EE-6AB8-4182-97A5-DB46ACBC83A5}">
      <dsp:nvSpPr>
        <dsp:cNvPr id="0" name=""/>
        <dsp:cNvSpPr/>
      </dsp:nvSpPr>
      <dsp:spPr>
        <a:xfrm>
          <a:off x="2941496" y="1271541"/>
          <a:ext cx="2941490" cy="1695388"/>
        </a:xfrm>
        <a:prstGeom prst="roundRect">
          <a:avLst/>
        </a:prstGeom>
        <a:solidFill>
          <a:srgbClr val="92D050"/>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t" anchorCtr="0">
          <a:noAutofit/>
        </a:bodyPr>
        <a:lstStyle/>
        <a:p>
          <a:pPr marL="0" lvl="0" indent="0" algn="l" defTabSz="1066800" rtl="0">
            <a:lnSpc>
              <a:spcPct val="90000"/>
            </a:lnSpc>
            <a:spcBef>
              <a:spcPct val="0"/>
            </a:spcBef>
            <a:spcAft>
              <a:spcPct val="35000"/>
            </a:spcAft>
            <a:buNone/>
          </a:pPr>
          <a:r>
            <a:rPr lang="zh-CN" altLang="en-US" sz="2400" kern="1200" dirty="0">
              <a:solidFill>
                <a:srgbClr val="FFFFFF"/>
              </a:solidFill>
              <a:latin typeface="华文楷体"/>
              <a:ea typeface="华文楷体"/>
              <a:cs typeface="+mn-cs"/>
            </a:rPr>
            <a:t>交互式处理平台</a:t>
          </a:r>
          <a:endParaRPr lang="en-US" sz="2400" kern="1200" dirty="0">
            <a:solidFill>
              <a:srgbClr val="FFFFFF"/>
            </a:solidFill>
            <a:latin typeface="华文楷体"/>
            <a:ea typeface="华文楷体"/>
            <a:cs typeface="+mn-cs"/>
          </a:endParaRPr>
        </a:p>
        <a:p>
          <a:pPr marL="171450" lvl="1" indent="-171450" algn="l" defTabSz="800100" rtl="0">
            <a:lnSpc>
              <a:spcPct val="90000"/>
            </a:lnSpc>
            <a:spcBef>
              <a:spcPct val="0"/>
            </a:spcBef>
            <a:spcAft>
              <a:spcPct val="15000"/>
            </a:spcAft>
            <a:buChar char="•"/>
          </a:pPr>
          <a:r>
            <a:rPr lang="en-US" sz="1800" kern="1200" dirty="0">
              <a:solidFill>
                <a:srgbClr val="FFFFFF"/>
              </a:solidFill>
              <a:latin typeface="华文楷体"/>
              <a:ea typeface="华文楷体"/>
              <a:cs typeface="+mn-cs"/>
            </a:rPr>
            <a:t>Spark</a:t>
          </a:r>
          <a:r>
            <a:rPr lang="zh-CN" altLang="en-US" sz="1800" kern="1200" dirty="0">
              <a:solidFill>
                <a:srgbClr val="FFFFFF"/>
              </a:solidFill>
              <a:latin typeface="华文楷体"/>
              <a:ea typeface="华文楷体"/>
              <a:cs typeface="+mn-cs"/>
            </a:rPr>
            <a:t>，</a:t>
          </a:r>
          <a:r>
            <a:rPr lang="en-US" altLang="zh-CN" sz="1800" kern="1200" dirty="0">
              <a:solidFill>
                <a:srgbClr val="FFFFFF"/>
              </a:solidFill>
              <a:latin typeface="华文楷体"/>
              <a:ea typeface="华文楷体"/>
              <a:cs typeface="+mn-cs"/>
            </a:rPr>
            <a:t>Swift</a:t>
          </a:r>
          <a:endParaRPr lang="en-US" sz="1800" kern="1200" dirty="0">
            <a:solidFill>
              <a:srgbClr val="FFFFFF"/>
            </a:solidFill>
            <a:latin typeface="华文楷体"/>
            <a:ea typeface="华文楷体"/>
            <a:cs typeface="+mn-cs"/>
          </a:endParaRPr>
        </a:p>
      </dsp:txBody>
      <dsp:txXfrm>
        <a:off x="3024258" y="1354303"/>
        <a:ext cx="2775966" cy="1529864"/>
      </dsp:txXfrm>
    </dsp:sp>
    <dsp:sp modelId="{9DAD9699-7670-4AAA-9D6E-B329C6082454}">
      <dsp:nvSpPr>
        <dsp:cNvPr id="0" name=""/>
        <dsp:cNvSpPr/>
      </dsp:nvSpPr>
      <dsp:spPr>
        <a:xfrm>
          <a:off x="6303097" y="1271541"/>
          <a:ext cx="2520665" cy="1695388"/>
        </a:xfrm>
        <a:prstGeom prst="roundRect">
          <a:avLst/>
        </a:prstGeom>
        <a:solidFill>
          <a:srgbClr val="00B0F0"/>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t" anchorCtr="0">
          <a:noAutofit/>
        </a:bodyPr>
        <a:lstStyle/>
        <a:p>
          <a:pPr marL="0" lvl="0" indent="0" algn="l" defTabSz="1066800" rtl="0">
            <a:lnSpc>
              <a:spcPct val="90000"/>
            </a:lnSpc>
            <a:spcBef>
              <a:spcPct val="0"/>
            </a:spcBef>
            <a:spcAft>
              <a:spcPct val="35000"/>
            </a:spcAft>
            <a:buNone/>
          </a:pPr>
          <a:r>
            <a:rPr lang="zh-CN" altLang="en-US" sz="2400" kern="1200" dirty="0">
              <a:solidFill>
                <a:srgbClr val="FFFFFF"/>
              </a:solidFill>
              <a:latin typeface="华文楷体"/>
              <a:ea typeface="华文楷体"/>
              <a:cs typeface="+mn-cs"/>
            </a:rPr>
            <a:t>流处理平台</a:t>
          </a:r>
          <a:endParaRPr lang="en-US" sz="2400" kern="1200" dirty="0">
            <a:solidFill>
              <a:srgbClr val="FFFFFF"/>
            </a:solidFill>
            <a:latin typeface="华文楷体"/>
            <a:ea typeface="华文楷体"/>
            <a:cs typeface="+mn-cs"/>
          </a:endParaRPr>
        </a:p>
        <a:p>
          <a:pPr marL="171450" lvl="1" indent="-171450" algn="l" defTabSz="800100" rtl="0">
            <a:lnSpc>
              <a:spcPct val="90000"/>
            </a:lnSpc>
            <a:spcBef>
              <a:spcPct val="0"/>
            </a:spcBef>
            <a:spcAft>
              <a:spcPct val="15000"/>
            </a:spcAft>
            <a:buChar char="•"/>
          </a:pPr>
          <a:r>
            <a:rPr lang="en-US" sz="1800" kern="1200" dirty="0">
              <a:solidFill>
                <a:srgbClr val="FFFFFF"/>
              </a:solidFill>
              <a:latin typeface="华文楷体"/>
              <a:ea typeface="华文楷体"/>
              <a:cs typeface="+mn-cs"/>
            </a:rPr>
            <a:t>S4</a:t>
          </a:r>
          <a:r>
            <a:rPr lang="zh-CN" altLang="en-US" sz="1800" kern="1200" dirty="0">
              <a:solidFill>
                <a:srgbClr val="FFFFFF"/>
              </a:solidFill>
              <a:latin typeface="华文楷体"/>
              <a:ea typeface="华文楷体"/>
              <a:cs typeface="+mn-cs"/>
            </a:rPr>
            <a:t>，</a:t>
          </a:r>
          <a:r>
            <a:rPr lang="en-US" sz="1800" kern="1200" dirty="0">
              <a:solidFill>
                <a:srgbClr val="FFFFFF"/>
              </a:solidFill>
              <a:latin typeface="华文楷体"/>
              <a:ea typeface="华文楷体"/>
              <a:cs typeface="+mn-cs"/>
            </a:rPr>
            <a:t>Storm</a:t>
          </a:r>
        </a:p>
      </dsp:txBody>
      <dsp:txXfrm>
        <a:off x="6385859" y="1354303"/>
        <a:ext cx="2355141" cy="1529864"/>
      </dsp:txXfrm>
    </dsp:sp>
  </dsp:spTree>
</dsp:drawing>
</file>

<file path=ppt/diagrams/layout1.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2">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94.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灯片编号占位符 4"/>
          <p:cNvSpPr>
            <a:spLocks noGrp="1"/>
          </p:cNvSpPr>
          <p:nvPr>
            <p:ph type="sldNum" sz="quarter" idx="3"/>
          </p:nvPr>
        </p:nvSpPr>
        <p:spPr>
          <a:xfrm>
            <a:off x="1949450" y="8451850"/>
            <a:ext cx="2971800" cy="457200"/>
          </a:xfrm>
          <a:prstGeom prst="rect">
            <a:avLst/>
          </a:prstGeom>
        </p:spPr>
        <p:txBody>
          <a:bodyPr vert="horz" wrap="square" lIns="91440" tIns="45720" rIns="91440" bIns="45720" numCol="1" anchor="b" anchorCtr="0" compatLnSpc="1">
            <a:prstTxWarp prst="textNoShape">
              <a:avLst/>
            </a:prstTxWarp>
          </a:bodyPr>
          <a:lstStyle>
            <a:lvl1pPr algn="ctr" eaLnBrk="1" hangingPunct="1">
              <a:buFont typeface="Arial" panose="020B0604020202020204" pitchFamily="34" charset="0"/>
              <a:buNone/>
              <a:defRPr sz="1200"/>
            </a:lvl1pPr>
          </a:lstStyle>
          <a:p>
            <a:pPr>
              <a:defRPr/>
            </a:pPr>
            <a:fld id="{B8728FE0-6609-413F-96E2-A983C00E0959}"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5122" name="页眉占位符 1"/>
          <p:cNvSpPr>
            <a:spLocks noGrp="1" noChangeArrowheads="1"/>
          </p:cNvSpPr>
          <p:nvPr>
            <p:ph type="hdr" sz="quarter" idx="4294967295"/>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eaLnBrk="1" hangingPunct="1">
              <a:buFont typeface="Arial" pitchFamily="34" charset="0"/>
              <a:buNone/>
              <a:defRPr sz="1200">
                <a:latin typeface="Arial" pitchFamily="34" charset="0"/>
              </a:defRPr>
            </a:lvl1pPr>
          </a:lstStyle>
          <a:p>
            <a:pPr>
              <a:defRPr/>
            </a:pPr>
            <a:endParaRPr lang="zh-CN" altLang="zh-CN"/>
          </a:p>
        </p:txBody>
      </p:sp>
      <p:sp>
        <p:nvSpPr>
          <p:cNvPr id="5123" name="日期占位符 2"/>
          <p:cNvSpPr>
            <a:spLocks noGrp="1" noChangeArrowheads="1"/>
          </p:cNvSpPr>
          <p:nvPr>
            <p:ph type="dt" idx="1"/>
          </p:nvPr>
        </p:nvSpPr>
        <p:spPr bwMode="auto">
          <a:xfrm>
            <a:off x="3884613"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eaLnBrk="1" hangingPunct="1">
              <a:buFont typeface="Arial" pitchFamily="34" charset="0"/>
              <a:buNone/>
              <a:defRPr>
                <a:latin typeface="Arial" pitchFamily="34" charset="0"/>
              </a:defRPr>
            </a:lvl1pPr>
          </a:lstStyle>
          <a:p>
            <a:pPr>
              <a:defRPr/>
            </a:pPr>
            <a:fld id="{E533668A-29A1-4F65-A1C2-8637AD8DC234}" type="datetime1">
              <a:rPr lang="zh-CN" altLang="en-US"/>
              <a:pPr>
                <a:defRPr/>
              </a:pPr>
              <a:t>2017/3/27</a:t>
            </a:fld>
            <a:endParaRPr lang="zh-CN" altLang="en-US" sz="1200"/>
          </a:p>
        </p:txBody>
      </p:sp>
      <p:sp>
        <p:nvSpPr>
          <p:cNvPr id="14340" name="幻灯片图像占位符 3"/>
          <p:cNvSpPr>
            <a:spLocks noGrp="1" noRot="1" noChangeAspect="1" noChangeArrowheads="1"/>
          </p:cNvSpPr>
          <p:nvPr>
            <p:ph type="sldImg" idx="2"/>
          </p:nvPr>
        </p:nvSpPr>
        <p:spPr bwMode="auto">
          <a:xfrm>
            <a:off x="1143000" y="685800"/>
            <a:ext cx="4572000" cy="342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p>
      <p:sp>
        <p:nvSpPr>
          <p:cNvPr id="79877" name="备注占位符 4"/>
          <p:cNvSpPr>
            <a:spLocks noGrp="1" noRot="1" noChangeAspect="1" noChangeArrowheads="1"/>
          </p:cNvSpPr>
          <p:nvPr/>
        </p:nvSpPr>
        <p:spPr bwMode="auto">
          <a:xfrm>
            <a:off x="685800" y="4343400"/>
            <a:ext cx="5486400" cy="4114800"/>
          </a:xfrm>
          <a:prstGeom prst="rect">
            <a:avLst/>
          </a:prstGeom>
          <a:noFill/>
          <a:ln>
            <a:noFill/>
          </a:ln>
          <a:extLst/>
        </p:spPr>
        <p:txBody>
          <a:bodyPr anchor="ctr"/>
          <a:lstStyle>
            <a:lvl1pPr defTabSz="0" eaLnBrk="0" hangingPunct="0">
              <a:defRPr>
                <a:solidFill>
                  <a:schemeClr val="tx1"/>
                </a:solidFill>
                <a:latin typeface="Arial" charset="0"/>
                <a:ea typeface="宋体" pitchFamily="2" charset="-122"/>
              </a:defRPr>
            </a:lvl1pPr>
            <a:lvl2pPr marL="742950" indent="-285750" defTabSz="0" eaLnBrk="0" hangingPunct="0">
              <a:defRPr>
                <a:solidFill>
                  <a:schemeClr val="tx1"/>
                </a:solidFill>
                <a:latin typeface="Arial" charset="0"/>
                <a:ea typeface="宋体" pitchFamily="2" charset="-122"/>
              </a:defRPr>
            </a:lvl2pPr>
            <a:lvl3pPr marL="1143000" indent="-228600" defTabSz="0" eaLnBrk="0" hangingPunct="0">
              <a:defRPr>
                <a:solidFill>
                  <a:schemeClr val="tx1"/>
                </a:solidFill>
                <a:latin typeface="Arial" charset="0"/>
                <a:ea typeface="宋体" pitchFamily="2" charset="-122"/>
              </a:defRPr>
            </a:lvl3pPr>
            <a:lvl4pPr marL="1600200" indent="-228600" defTabSz="0" eaLnBrk="0" hangingPunct="0">
              <a:defRPr>
                <a:solidFill>
                  <a:schemeClr val="tx1"/>
                </a:solidFill>
                <a:latin typeface="Arial" charset="0"/>
                <a:ea typeface="宋体" pitchFamily="2" charset="-122"/>
              </a:defRPr>
            </a:lvl4pPr>
            <a:lvl5pPr marL="2057400" indent="-228600" defTabSz="0" eaLnBrk="0" hangingPunct="0">
              <a:defRPr>
                <a:solidFill>
                  <a:schemeClr val="tx1"/>
                </a:solidFill>
                <a:latin typeface="Arial" charset="0"/>
                <a:ea typeface="宋体" pitchFamily="2" charset="-122"/>
              </a:defRPr>
            </a:lvl5pPr>
            <a:lvl6pPr marL="2514600" indent="-228600" defTabSz="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defTabSz="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defTabSz="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defTabSz="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a:spcBef>
                <a:spcPct val="30000"/>
              </a:spcBef>
              <a:defRPr/>
            </a:pPr>
            <a:r>
              <a:rPr lang="zh-CN" altLang="en-US" sz="1200"/>
              <a:t>单击此处编辑母版文本样式</a:t>
            </a:r>
          </a:p>
          <a:p>
            <a:pPr>
              <a:spcBef>
                <a:spcPct val="30000"/>
              </a:spcBef>
              <a:defRPr/>
            </a:pPr>
            <a:r>
              <a:rPr lang="zh-CN" altLang="en-US" sz="1200"/>
              <a:t>二级</a:t>
            </a:r>
          </a:p>
          <a:p>
            <a:pPr>
              <a:spcBef>
                <a:spcPct val="30000"/>
              </a:spcBef>
              <a:defRPr/>
            </a:pPr>
            <a:r>
              <a:rPr lang="zh-CN" altLang="en-US" sz="1200"/>
              <a:t>三级</a:t>
            </a:r>
          </a:p>
          <a:p>
            <a:pPr>
              <a:spcBef>
                <a:spcPct val="30000"/>
              </a:spcBef>
              <a:defRPr/>
            </a:pPr>
            <a:r>
              <a:rPr lang="zh-CN" altLang="en-US" sz="1200"/>
              <a:t>四级</a:t>
            </a:r>
          </a:p>
          <a:p>
            <a:pPr>
              <a:spcBef>
                <a:spcPct val="30000"/>
              </a:spcBef>
              <a:defRPr/>
            </a:pPr>
            <a:r>
              <a:rPr lang="zh-CN" altLang="en-US" sz="1200"/>
              <a:t>五级</a:t>
            </a:r>
          </a:p>
        </p:txBody>
      </p:sp>
      <p:sp>
        <p:nvSpPr>
          <p:cNvPr id="5126" name="页脚占位符 5"/>
          <p:cNvSpPr>
            <a:spLocks noGrp="1" noChangeArrowheads="1"/>
          </p:cNvSpPr>
          <p:nvPr>
            <p:ph type="ftr" sz="quarter" idx="4"/>
          </p:nvPr>
        </p:nvSpPr>
        <p:spPr bwMode="auto">
          <a:xfrm>
            <a:off x="0" y="8685213"/>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eaLnBrk="1" hangingPunct="1">
              <a:buFont typeface="Arial" pitchFamily="34" charset="0"/>
              <a:buNone/>
              <a:defRPr sz="1200">
                <a:latin typeface="Arial" pitchFamily="34" charset="0"/>
              </a:defRPr>
            </a:lvl1pPr>
          </a:lstStyle>
          <a:p>
            <a:pPr>
              <a:defRPr/>
            </a:pPr>
            <a:endParaRPr lang="zh-CN" altLang="zh-CN"/>
          </a:p>
        </p:txBody>
      </p:sp>
      <p:sp>
        <p:nvSpPr>
          <p:cNvPr id="5127" name="幻灯片编号占位符 6"/>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eaLnBrk="1" hangingPunct="1">
              <a:buFont typeface="Arial" panose="020B0604020202020204" pitchFamily="34" charset="0"/>
              <a:buNone/>
              <a:defRPr/>
            </a:lvl1pPr>
          </a:lstStyle>
          <a:p>
            <a:pPr>
              <a:defRPr/>
            </a:pPr>
            <a:fld id="{6B0885B8-6DB0-4ADE-8C72-F07706641B2A}" type="slidenum">
              <a:rPr lang="zh-CN" altLang="en-US"/>
              <a:pPr>
                <a:defRPr/>
              </a:pPr>
              <a:t>‹#›</a:t>
            </a:fld>
            <a:endParaRPr lang="zh-CN" altLang="en-US" sz="1200"/>
          </a:p>
        </p:txBody>
      </p:sp>
    </p:spTree>
  </p:cSld>
  <p:clrMap bg1="lt1" tx1="dk1" bg2="lt2" tx2="dk2" accent1="accent1" accent2="accent2" accent3="accent3" accent4="accent4" accent5="accent5" accent6="accent6" hlink="hlink" folHlink="folHlink"/>
  <p:hf hdr="0" ftr="0"/>
  <p:notesStyle>
    <a:lvl1pPr algn="l" defTabSz="0" rtl="0" eaLnBrk="0" fontAlgn="base" hangingPunct="0">
      <a:spcBef>
        <a:spcPct val="30000"/>
      </a:spcBef>
      <a:spcAft>
        <a:spcPct val="0"/>
      </a:spcAft>
      <a:defRPr sz="1200" kern="1200">
        <a:solidFill>
          <a:schemeClr val="tx1"/>
        </a:solidFill>
        <a:latin typeface="Arial" pitchFamily="34" charset="0"/>
        <a:ea typeface="+mn-ea"/>
        <a:cs typeface="+mn-cs"/>
      </a:defRPr>
    </a:lvl1pPr>
    <a:lvl2pPr marL="457200" algn="l" defTabSz="0" rtl="0" eaLnBrk="0" fontAlgn="base" hangingPunct="0">
      <a:spcBef>
        <a:spcPct val="30000"/>
      </a:spcBef>
      <a:spcAft>
        <a:spcPct val="0"/>
      </a:spcAft>
      <a:defRPr sz="1200" kern="1200">
        <a:solidFill>
          <a:schemeClr val="tx1"/>
        </a:solidFill>
        <a:latin typeface="Arial" pitchFamily="34" charset="0"/>
        <a:ea typeface="+mn-ea"/>
        <a:cs typeface="+mn-cs"/>
      </a:defRPr>
    </a:lvl2pPr>
    <a:lvl3pPr marL="914400" algn="l" defTabSz="0" rtl="0" eaLnBrk="0" fontAlgn="base" hangingPunct="0">
      <a:spcBef>
        <a:spcPct val="30000"/>
      </a:spcBef>
      <a:spcAft>
        <a:spcPct val="0"/>
      </a:spcAft>
      <a:defRPr sz="1200" kern="1200">
        <a:solidFill>
          <a:schemeClr val="tx1"/>
        </a:solidFill>
        <a:latin typeface="Arial" pitchFamily="34" charset="0"/>
        <a:ea typeface="+mn-ea"/>
        <a:cs typeface="+mn-cs"/>
      </a:defRPr>
    </a:lvl3pPr>
    <a:lvl4pPr marL="1371600" algn="l" defTabSz="0" rtl="0" eaLnBrk="0" fontAlgn="base" hangingPunct="0">
      <a:spcBef>
        <a:spcPct val="30000"/>
      </a:spcBef>
      <a:spcAft>
        <a:spcPct val="0"/>
      </a:spcAft>
      <a:defRPr sz="1200" kern="1200">
        <a:solidFill>
          <a:schemeClr val="tx1"/>
        </a:solidFill>
        <a:latin typeface="Arial" pitchFamily="34" charset="0"/>
        <a:ea typeface="+mn-ea"/>
        <a:cs typeface="+mn-cs"/>
      </a:defRPr>
    </a:lvl4pPr>
    <a:lvl5pPr marL="1828800" algn="l" defTabSz="0" rtl="0" eaLnBrk="0" fontAlgn="base" hangingPunct="0">
      <a:spcBef>
        <a:spcPct val="30000"/>
      </a:spcBef>
      <a:spcAft>
        <a:spcPct val="0"/>
      </a:spcAft>
      <a:defRPr sz="1200" kern="1200">
        <a:solidFill>
          <a:schemeClr val="tx1"/>
        </a:solidFill>
        <a:latin typeface="Arial"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8" Type="http://schemas.openxmlformats.org/officeDocument/2006/relationships/hyperlink" Target="http://baike.baidu.com/view/37.htm" TargetMode="External"/><Relationship Id="rId3" Type="http://schemas.openxmlformats.org/officeDocument/2006/relationships/hyperlink" Target="http://baike.baidu.com/view/1559138.htm" TargetMode="External"/><Relationship Id="rId7" Type="http://schemas.openxmlformats.org/officeDocument/2006/relationships/hyperlink" Target="http://baike.baidu.com/view/1316082.htm" TargetMode="External"/><Relationship Id="rId2" Type="http://schemas.openxmlformats.org/officeDocument/2006/relationships/slide" Target="../slides/slide19.xml"/><Relationship Id="rId1" Type="http://schemas.openxmlformats.org/officeDocument/2006/relationships/notesMaster" Target="../notesMasters/notesMaster1.xml"/><Relationship Id="rId6" Type="http://schemas.openxmlformats.org/officeDocument/2006/relationships/hyperlink" Target="http://baike.baidu.com/view/899.htm" TargetMode="External"/><Relationship Id="rId11" Type="http://schemas.openxmlformats.org/officeDocument/2006/relationships/hyperlink" Target="http://baike.baidu.com/view/1413359.htm" TargetMode="External"/><Relationship Id="rId5" Type="http://schemas.openxmlformats.org/officeDocument/2006/relationships/hyperlink" Target="http://baike.baidu.com/subview/133203/11217422.htm" TargetMode="External"/><Relationship Id="rId10" Type="http://schemas.openxmlformats.org/officeDocument/2006/relationships/hyperlink" Target="http://baike.baidu.com/view/369107.htm" TargetMode="External"/><Relationship Id="rId4" Type="http://schemas.openxmlformats.org/officeDocument/2006/relationships/hyperlink" Target="http://baike.baidu.com/view/58664.htm" TargetMode="External"/><Relationship Id="rId9" Type="http://schemas.openxmlformats.org/officeDocument/2006/relationships/hyperlink" Target="http://baike.baidu.com/view/6862499.htm"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slide" Target="../slides/slide80.xml"/><Relationship Id="rId2" Type="http://schemas.openxmlformats.org/officeDocument/2006/relationships/notesMaster" Target="../notesMasters/notesMaster1.xml"/><Relationship Id="rId1" Type="http://schemas.openxmlformats.org/officeDocument/2006/relationships/themeOverride" Target="../theme/themeOverr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r>
              <a:rPr lang="en-US" altLang="zh-CN" dirty="0" err="1"/>
              <a:t>yotta</a:t>
            </a:r>
            <a:r>
              <a:rPr lang="zh-CN" altLang="en-US" dirty="0"/>
              <a:t>，</a:t>
            </a:r>
            <a:r>
              <a:rPr lang="en-US" altLang="zh-CN" dirty="0"/>
              <a:t>[</a:t>
            </a:r>
            <a:r>
              <a:rPr lang="zh-CN" altLang="en-US" dirty="0"/>
              <a:t>尧</a:t>
            </a:r>
            <a:r>
              <a:rPr lang="en-US" altLang="zh-CN" dirty="0"/>
              <a:t>]</a:t>
            </a:r>
            <a:r>
              <a:rPr lang="zh-CN" altLang="en-US" dirty="0"/>
              <a:t>它， </a:t>
            </a:r>
            <a:r>
              <a:rPr lang="en-US" altLang="zh-CN" dirty="0"/>
              <a:t>Y. 10^21</a:t>
            </a:r>
            <a:r>
              <a:rPr lang="zh-CN" altLang="en-US" dirty="0"/>
              <a:t>，</a:t>
            </a:r>
          </a:p>
          <a:p>
            <a:r>
              <a:rPr lang="en-US" altLang="zh-CN" dirty="0" err="1"/>
              <a:t>zetta</a:t>
            </a:r>
            <a:r>
              <a:rPr lang="zh-CN" altLang="en-US" dirty="0"/>
              <a:t>，</a:t>
            </a:r>
            <a:r>
              <a:rPr lang="en-US" altLang="zh-CN" dirty="0"/>
              <a:t>[</a:t>
            </a:r>
            <a:r>
              <a:rPr lang="zh-CN" altLang="en-US" dirty="0"/>
              <a:t>泽</a:t>
            </a:r>
            <a:r>
              <a:rPr lang="en-US" altLang="zh-CN" dirty="0"/>
              <a:t>]</a:t>
            </a:r>
            <a:r>
              <a:rPr lang="zh-CN" altLang="en-US" dirty="0"/>
              <a:t>它， </a:t>
            </a:r>
            <a:r>
              <a:rPr lang="en-US" altLang="zh-CN" dirty="0"/>
              <a:t>Z. 10^18</a:t>
            </a:r>
            <a:r>
              <a:rPr lang="zh-CN" altLang="en-US" dirty="0"/>
              <a:t>，</a:t>
            </a:r>
          </a:p>
          <a:p>
            <a:r>
              <a:rPr lang="en-US" altLang="zh-CN" dirty="0" err="1"/>
              <a:t>exa</a:t>
            </a:r>
            <a:r>
              <a:rPr lang="zh-CN" altLang="en-US" dirty="0"/>
              <a:t>，</a:t>
            </a:r>
            <a:r>
              <a:rPr lang="en-US" altLang="zh-CN" dirty="0"/>
              <a:t>[</a:t>
            </a:r>
            <a:r>
              <a:rPr lang="zh-CN" altLang="en-US" dirty="0"/>
              <a:t>艾</a:t>
            </a:r>
            <a:r>
              <a:rPr lang="en-US" altLang="zh-CN" dirty="0"/>
              <a:t>]</a:t>
            </a:r>
            <a:r>
              <a:rPr lang="zh-CN" altLang="en-US" dirty="0"/>
              <a:t>可萨， </a:t>
            </a:r>
            <a:r>
              <a:rPr lang="en-US" altLang="zh-CN" dirty="0"/>
              <a:t>E. 10^15</a:t>
            </a:r>
            <a:r>
              <a:rPr lang="zh-CN" altLang="en-US" dirty="0"/>
              <a:t>，</a:t>
            </a:r>
          </a:p>
          <a:p>
            <a:r>
              <a:rPr lang="en-US" altLang="zh-CN" dirty="0" err="1"/>
              <a:t>peta</a:t>
            </a:r>
            <a:r>
              <a:rPr lang="zh-CN" altLang="en-US" dirty="0"/>
              <a:t>，</a:t>
            </a:r>
            <a:r>
              <a:rPr lang="en-US" altLang="zh-CN" dirty="0"/>
              <a:t>[</a:t>
            </a:r>
            <a:r>
              <a:rPr lang="zh-CN" altLang="en-US" dirty="0"/>
              <a:t>拍</a:t>
            </a:r>
            <a:r>
              <a:rPr lang="en-US" altLang="zh-CN" dirty="0"/>
              <a:t>]</a:t>
            </a:r>
            <a:r>
              <a:rPr lang="zh-CN" altLang="en-US" dirty="0"/>
              <a:t>它， </a:t>
            </a:r>
            <a:r>
              <a:rPr lang="en-US" altLang="zh-CN" dirty="0"/>
              <a:t>P. 10^12</a:t>
            </a:r>
            <a:r>
              <a:rPr lang="zh-CN" altLang="en-US" dirty="0"/>
              <a:t>，</a:t>
            </a:r>
          </a:p>
          <a:p>
            <a:r>
              <a:rPr lang="en-US" altLang="zh-CN" dirty="0" err="1"/>
              <a:t>tera</a:t>
            </a:r>
            <a:r>
              <a:rPr lang="zh-CN" altLang="en-US" dirty="0"/>
              <a:t>，</a:t>
            </a:r>
            <a:r>
              <a:rPr lang="en-US" altLang="zh-CN" dirty="0"/>
              <a:t>[</a:t>
            </a:r>
            <a:r>
              <a:rPr lang="zh-CN" altLang="en-US" dirty="0"/>
              <a:t>太</a:t>
            </a:r>
            <a:r>
              <a:rPr lang="en-US" altLang="zh-CN" dirty="0"/>
              <a:t>]</a:t>
            </a:r>
            <a:r>
              <a:rPr lang="zh-CN" altLang="en-US" dirty="0"/>
              <a:t>拉， </a:t>
            </a:r>
            <a:r>
              <a:rPr lang="en-US" altLang="zh-CN" dirty="0"/>
              <a:t>T. 10^9</a:t>
            </a:r>
            <a:r>
              <a:rPr lang="zh-CN" altLang="en-US" dirty="0"/>
              <a:t>，</a:t>
            </a:r>
          </a:p>
          <a:p>
            <a:r>
              <a:rPr lang="en-US" altLang="zh-CN" dirty="0" err="1"/>
              <a:t>giga</a:t>
            </a:r>
            <a:r>
              <a:rPr lang="zh-CN" altLang="en-US" dirty="0"/>
              <a:t>，</a:t>
            </a:r>
            <a:r>
              <a:rPr lang="en-US" altLang="zh-CN" dirty="0"/>
              <a:t>[</a:t>
            </a:r>
            <a:r>
              <a:rPr lang="zh-CN" altLang="en-US" dirty="0"/>
              <a:t>吉</a:t>
            </a:r>
            <a:r>
              <a:rPr lang="en-US" altLang="zh-CN" dirty="0"/>
              <a:t>]</a:t>
            </a:r>
            <a:r>
              <a:rPr lang="zh-CN" altLang="en-US" dirty="0"/>
              <a:t>咖， </a:t>
            </a:r>
            <a:r>
              <a:rPr lang="en-US" altLang="zh-CN" dirty="0"/>
              <a:t>G. 10^6</a:t>
            </a:r>
            <a:r>
              <a:rPr lang="zh-CN" altLang="en-US" dirty="0"/>
              <a:t>，</a:t>
            </a:r>
          </a:p>
          <a:p>
            <a:r>
              <a:rPr lang="en-US" altLang="zh-CN" dirty="0"/>
              <a:t>mega</a:t>
            </a:r>
            <a:r>
              <a:rPr lang="zh-CN" altLang="en-US" dirty="0"/>
              <a:t>，</a:t>
            </a:r>
            <a:r>
              <a:rPr lang="en-US" altLang="zh-CN" dirty="0"/>
              <a:t>[</a:t>
            </a:r>
            <a:r>
              <a:rPr lang="zh-CN" altLang="en-US" dirty="0"/>
              <a:t>兆</a:t>
            </a:r>
            <a:r>
              <a:rPr lang="en-US" altLang="zh-CN" dirty="0"/>
              <a:t>]</a:t>
            </a:r>
            <a:r>
              <a:rPr lang="zh-CN" altLang="en-US" dirty="0"/>
              <a:t>，</a:t>
            </a:r>
            <a:r>
              <a:rPr lang="en-US" altLang="zh-CN" dirty="0"/>
              <a:t>M. 10^3</a:t>
            </a:r>
            <a:endParaRPr lang="zh-CN" altLang="en-US" dirty="0"/>
          </a:p>
        </p:txBody>
      </p:sp>
      <p:sp>
        <p:nvSpPr>
          <p:cNvPr id="4" name="日期占位符 3"/>
          <p:cNvSpPr>
            <a:spLocks noGrp="1"/>
          </p:cNvSpPr>
          <p:nvPr>
            <p:ph type="dt" idx="10"/>
          </p:nvPr>
        </p:nvSpPr>
        <p:spPr/>
        <p:txBody>
          <a:bodyPr/>
          <a:lstStyle/>
          <a:p>
            <a:pPr>
              <a:defRPr/>
            </a:pPr>
            <a:fld id="{E533668A-29A1-4F65-A1C2-8637AD8DC234}" type="datetime1">
              <a:rPr lang="zh-CN" altLang="en-US" smtClean="0"/>
              <a:pPr>
                <a:defRPr/>
              </a:pPr>
              <a:t>2017/3/27</a:t>
            </a:fld>
            <a:endParaRPr lang="zh-CN" altLang="en-US" sz="1200"/>
          </a:p>
        </p:txBody>
      </p:sp>
      <p:sp>
        <p:nvSpPr>
          <p:cNvPr id="5" name="灯片编号占位符 4"/>
          <p:cNvSpPr>
            <a:spLocks noGrp="1"/>
          </p:cNvSpPr>
          <p:nvPr>
            <p:ph type="sldNum" sz="quarter" idx="11"/>
          </p:nvPr>
        </p:nvSpPr>
        <p:spPr/>
        <p:txBody>
          <a:bodyPr/>
          <a:lstStyle/>
          <a:p>
            <a:pPr>
              <a:defRPr/>
            </a:pPr>
            <a:fld id="{6B0885B8-6DB0-4ADE-8C72-F07706641B2A}" type="slidenum">
              <a:rPr lang="zh-CN" altLang="en-US" smtClean="0"/>
              <a:pPr>
                <a:defRPr/>
              </a:pPr>
              <a:t>4</a:t>
            </a:fld>
            <a:endParaRPr lang="zh-CN" altLang="en-US" sz="1200"/>
          </a:p>
        </p:txBody>
      </p:sp>
    </p:spTree>
    <p:extLst>
      <p:ext uri="{BB962C8B-B14F-4D97-AF65-F5344CB8AC3E}">
        <p14:creationId xmlns:p14="http://schemas.microsoft.com/office/powerpoint/2010/main" val="37531590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r>
              <a:rPr lang="en-US" altLang="zh-CN" dirty="0"/>
              <a:t>https://tianchi.aliyun.com/?spm=5176.100068.1234.1.HkXwVp</a:t>
            </a:r>
            <a:endParaRPr lang="zh-CN" altLang="en-US" dirty="0"/>
          </a:p>
        </p:txBody>
      </p:sp>
      <p:sp>
        <p:nvSpPr>
          <p:cNvPr id="4" name="日期占位符 3"/>
          <p:cNvSpPr>
            <a:spLocks noGrp="1"/>
          </p:cNvSpPr>
          <p:nvPr>
            <p:ph type="dt" idx="10"/>
          </p:nvPr>
        </p:nvSpPr>
        <p:spPr/>
        <p:txBody>
          <a:bodyPr/>
          <a:lstStyle/>
          <a:p>
            <a:pPr>
              <a:defRPr/>
            </a:pPr>
            <a:fld id="{E533668A-29A1-4F65-A1C2-8637AD8DC234}" type="datetime1">
              <a:rPr lang="zh-CN" altLang="en-US" smtClean="0"/>
              <a:pPr>
                <a:defRPr/>
              </a:pPr>
              <a:t>2017/3/27</a:t>
            </a:fld>
            <a:endParaRPr lang="zh-CN" altLang="en-US" sz="1200"/>
          </a:p>
        </p:txBody>
      </p:sp>
      <p:sp>
        <p:nvSpPr>
          <p:cNvPr id="5" name="灯片编号占位符 4"/>
          <p:cNvSpPr>
            <a:spLocks noGrp="1"/>
          </p:cNvSpPr>
          <p:nvPr>
            <p:ph type="sldNum" sz="quarter" idx="11"/>
          </p:nvPr>
        </p:nvSpPr>
        <p:spPr/>
        <p:txBody>
          <a:bodyPr/>
          <a:lstStyle/>
          <a:p>
            <a:pPr>
              <a:defRPr/>
            </a:pPr>
            <a:fld id="{6B0885B8-6DB0-4ADE-8C72-F07706641B2A}" type="slidenum">
              <a:rPr lang="zh-CN" altLang="en-US" smtClean="0"/>
              <a:pPr>
                <a:defRPr/>
              </a:pPr>
              <a:t>7</a:t>
            </a:fld>
            <a:endParaRPr lang="zh-CN" altLang="en-US" sz="1200"/>
          </a:p>
        </p:txBody>
      </p:sp>
    </p:spTree>
    <p:extLst>
      <p:ext uri="{BB962C8B-B14F-4D97-AF65-F5344CB8AC3E}">
        <p14:creationId xmlns:p14="http://schemas.microsoft.com/office/powerpoint/2010/main" val="30686054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pPr marL="0" marR="0" indent="0" algn="l" defTabSz="0" rtl="0" eaLnBrk="0" fontAlgn="base" latinLnBrk="0" hangingPunct="0">
              <a:lnSpc>
                <a:spcPct val="100000"/>
              </a:lnSpc>
              <a:spcBef>
                <a:spcPct val="30000"/>
              </a:spcBef>
              <a:spcAft>
                <a:spcPct val="0"/>
              </a:spcAft>
              <a:buClrTx/>
              <a:buSzTx/>
              <a:buFontTx/>
              <a:buNone/>
              <a:tabLst/>
              <a:defRPr/>
            </a:pPr>
            <a:r>
              <a:rPr lang="zh-CN" altLang="en-US" sz="1200" b="0" i="0" kern="1200" dirty="0">
                <a:solidFill>
                  <a:schemeClr val="tx1"/>
                </a:solidFill>
                <a:effectLst/>
                <a:latin typeface="Arial" pitchFamily="34" charset="0"/>
                <a:ea typeface="+mn-ea"/>
                <a:cs typeface="+mn-cs"/>
              </a:rPr>
              <a:t>大数据</a:t>
            </a:r>
            <a:r>
              <a:rPr lang="en-US" altLang="zh-CN" sz="1200" b="0" i="0" kern="1200" dirty="0">
                <a:solidFill>
                  <a:schemeClr val="tx1"/>
                </a:solidFill>
                <a:effectLst/>
                <a:latin typeface="Arial" pitchFamily="34" charset="0"/>
                <a:ea typeface="+mn-ea"/>
                <a:cs typeface="+mn-cs"/>
              </a:rPr>
              <a:t>(Big Data)</a:t>
            </a:r>
            <a:r>
              <a:rPr lang="zh-CN" altLang="en-US" sz="1200" b="0" i="0" kern="1200" dirty="0">
                <a:solidFill>
                  <a:schemeClr val="tx1"/>
                </a:solidFill>
                <a:effectLst/>
                <a:latin typeface="Arial" pitchFamily="34" charset="0"/>
                <a:ea typeface="+mn-ea"/>
                <a:cs typeface="+mn-cs"/>
              </a:rPr>
              <a:t>是指“无法用现有的软件工具提取、存储、搜索、共享、分析和处理的海量的、复杂的数据集合。”业界通常用</a:t>
            </a:r>
            <a:r>
              <a:rPr lang="en-US" altLang="zh-CN" sz="1200" b="0" i="0" kern="1200" dirty="0">
                <a:solidFill>
                  <a:schemeClr val="tx1"/>
                </a:solidFill>
                <a:effectLst/>
                <a:latin typeface="Arial" pitchFamily="34" charset="0"/>
                <a:ea typeface="+mn-ea"/>
                <a:cs typeface="+mn-cs"/>
              </a:rPr>
              <a:t>4</a:t>
            </a:r>
            <a:r>
              <a:rPr lang="zh-CN" altLang="en-US" sz="1200" b="0" i="0" kern="1200" dirty="0">
                <a:solidFill>
                  <a:schemeClr val="tx1"/>
                </a:solidFill>
                <a:effectLst/>
                <a:latin typeface="Arial" pitchFamily="34" charset="0"/>
                <a:ea typeface="+mn-ea"/>
                <a:cs typeface="+mn-cs"/>
              </a:rPr>
              <a:t>个</a:t>
            </a:r>
            <a:r>
              <a:rPr lang="en-US" altLang="zh-CN" sz="1200" b="0" i="0" kern="1200" dirty="0">
                <a:solidFill>
                  <a:schemeClr val="tx1"/>
                </a:solidFill>
                <a:effectLst/>
                <a:latin typeface="Arial" pitchFamily="34" charset="0"/>
                <a:ea typeface="+mn-ea"/>
                <a:cs typeface="+mn-cs"/>
              </a:rPr>
              <a:t>V(</a:t>
            </a:r>
            <a:r>
              <a:rPr lang="zh-CN" altLang="en-US" sz="1200" b="0" i="0" kern="1200" dirty="0">
                <a:solidFill>
                  <a:schemeClr val="tx1"/>
                </a:solidFill>
                <a:effectLst/>
                <a:latin typeface="Arial" pitchFamily="34" charset="0"/>
                <a:ea typeface="+mn-ea"/>
                <a:cs typeface="+mn-cs"/>
              </a:rPr>
              <a:t>即</a:t>
            </a:r>
            <a:r>
              <a:rPr lang="en-US" altLang="zh-CN" sz="1200" b="0" i="0" kern="1200" dirty="0">
                <a:solidFill>
                  <a:schemeClr val="tx1"/>
                </a:solidFill>
                <a:effectLst/>
                <a:latin typeface="Arial" pitchFamily="34" charset="0"/>
                <a:ea typeface="+mn-ea"/>
                <a:cs typeface="+mn-cs"/>
              </a:rPr>
              <a:t>Volume</a:t>
            </a:r>
            <a:r>
              <a:rPr lang="zh-CN" altLang="en-US" sz="1200" b="0" i="0" kern="1200" dirty="0">
                <a:solidFill>
                  <a:schemeClr val="tx1"/>
                </a:solidFill>
                <a:effectLst/>
                <a:latin typeface="Arial" pitchFamily="34" charset="0"/>
                <a:ea typeface="+mn-ea"/>
                <a:cs typeface="+mn-cs"/>
              </a:rPr>
              <a:t>、</a:t>
            </a:r>
            <a:r>
              <a:rPr lang="en-US" altLang="zh-CN" sz="1200" b="0" i="0" kern="1200" dirty="0">
                <a:solidFill>
                  <a:schemeClr val="tx1"/>
                </a:solidFill>
                <a:effectLst/>
                <a:latin typeface="Arial" pitchFamily="34" charset="0"/>
                <a:ea typeface="+mn-ea"/>
                <a:cs typeface="+mn-cs"/>
              </a:rPr>
              <a:t>Variety</a:t>
            </a:r>
            <a:r>
              <a:rPr lang="zh-CN" altLang="en-US" sz="1200" b="0" i="0" kern="1200" dirty="0">
                <a:solidFill>
                  <a:schemeClr val="tx1"/>
                </a:solidFill>
                <a:effectLst/>
                <a:latin typeface="Arial" pitchFamily="34" charset="0"/>
                <a:ea typeface="+mn-ea"/>
                <a:cs typeface="+mn-cs"/>
              </a:rPr>
              <a:t>、</a:t>
            </a:r>
            <a:r>
              <a:rPr lang="en-US" altLang="zh-CN" sz="1200" b="0" i="0" kern="1200" dirty="0">
                <a:solidFill>
                  <a:schemeClr val="tx1"/>
                </a:solidFill>
                <a:effectLst/>
                <a:latin typeface="Arial" pitchFamily="34" charset="0"/>
                <a:ea typeface="+mn-ea"/>
                <a:cs typeface="+mn-cs"/>
              </a:rPr>
              <a:t>Value</a:t>
            </a:r>
            <a:r>
              <a:rPr lang="zh-CN" altLang="en-US" sz="1200" b="0" i="0" kern="1200" dirty="0">
                <a:solidFill>
                  <a:schemeClr val="tx1"/>
                </a:solidFill>
                <a:effectLst/>
                <a:latin typeface="Arial" pitchFamily="34" charset="0"/>
                <a:ea typeface="+mn-ea"/>
                <a:cs typeface="+mn-cs"/>
              </a:rPr>
              <a:t>、</a:t>
            </a:r>
            <a:r>
              <a:rPr lang="en-US" altLang="zh-CN" sz="1200" b="0" i="0" kern="1200" dirty="0">
                <a:solidFill>
                  <a:schemeClr val="tx1"/>
                </a:solidFill>
                <a:effectLst/>
                <a:latin typeface="Arial" pitchFamily="34" charset="0"/>
                <a:ea typeface="+mn-ea"/>
                <a:cs typeface="+mn-cs"/>
              </a:rPr>
              <a:t>Velocity)</a:t>
            </a:r>
            <a:r>
              <a:rPr lang="zh-CN" altLang="en-US" sz="1200" b="0" i="0" kern="1200" dirty="0">
                <a:solidFill>
                  <a:schemeClr val="tx1"/>
                </a:solidFill>
                <a:effectLst/>
                <a:latin typeface="Arial" pitchFamily="34" charset="0"/>
                <a:ea typeface="+mn-ea"/>
                <a:cs typeface="+mn-cs"/>
              </a:rPr>
              <a:t>来概括大数据的特征。</a:t>
            </a:r>
            <a:br>
              <a:rPr lang="zh-CN" altLang="en-US" dirty="0"/>
            </a:br>
            <a:r>
              <a:rPr lang="zh-CN" altLang="en-US" sz="1200" b="0" i="0" kern="1200" dirty="0">
                <a:solidFill>
                  <a:schemeClr val="tx1"/>
                </a:solidFill>
                <a:effectLst/>
                <a:latin typeface="Arial" pitchFamily="34" charset="0"/>
                <a:ea typeface="+mn-ea"/>
                <a:cs typeface="+mn-cs"/>
              </a:rPr>
              <a:t>    一是数据体量巨大</a:t>
            </a:r>
            <a:r>
              <a:rPr lang="en-US" altLang="zh-CN" sz="1200" b="0" i="0" kern="1200" dirty="0">
                <a:solidFill>
                  <a:schemeClr val="tx1"/>
                </a:solidFill>
                <a:effectLst/>
                <a:latin typeface="Arial" pitchFamily="34" charset="0"/>
                <a:ea typeface="+mn-ea"/>
                <a:cs typeface="+mn-cs"/>
              </a:rPr>
              <a:t>(Volume)</a:t>
            </a:r>
            <a:r>
              <a:rPr lang="zh-CN" altLang="en-US" sz="1200" b="0" i="0" kern="1200" dirty="0">
                <a:solidFill>
                  <a:schemeClr val="tx1"/>
                </a:solidFill>
                <a:effectLst/>
                <a:latin typeface="Arial" pitchFamily="34" charset="0"/>
                <a:ea typeface="+mn-ea"/>
                <a:cs typeface="+mn-cs"/>
              </a:rPr>
              <a:t>。截至目前，人类生产的所有印刷材料的数据量是</a:t>
            </a:r>
            <a:r>
              <a:rPr lang="en-US" altLang="zh-CN" sz="1200" b="0" i="0" kern="1200" dirty="0">
                <a:solidFill>
                  <a:schemeClr val="tx1"/>
                </a:solidFill>
                <a:effectLst/>
                <a:latin typeface="Arial" pitchFamily="34" charset="0"/>
                <a:ea typeface="+mn-ea"/>
                <a:cs typeface="+mn-cs"/>
              </a:rPr>
              <a:t>200PB(1PB=210TB)</a:t>
            </a:r>
            <a:r>
              <a:rPr lang="zh-CN" altLang="en-US" sz="1200" b="0" i="0" kern="1200" dirty="0">
                <a:solidFill>
                  <a:schemeClr val="tx1"/>
                </a:solidFill>
                <a:effectLst/>
                <a:latin typeface="Arial" pitchFamily="34" charset="0"/>
                <a:ea typeface="+mn-ea"/>
                <a:cs typeface="+mn-cs"/>
              </a:rPr>
              <a:t>，而历史上全人类说过的所有的话的数据量大约是</a:t>
            </a:r>
            <a:r>
              <a:rPr lang="en-US" altLang="zh-CN" sz="1200" b="0" i="0" kern="1200" dirty="0">
                <a:solidFill>
                  <a:schemeClr val="tx1"/>
                </a:solidFill>
                <a:effectLst/>
                <a:latin typeface="Arial" pitchFamily="34" charset="0"/>
                <a:ea typeface="+mn-ea"/>
                <a:cs typeface="+mn-cs"/>
              </a:rPr>
              <a:t>5EB(1EB=210PB)</a:t>
            </a:r>
            <a:r>
              <a:rPr lang="zh-CN" altLang="en-US" sz="1200" b="0" i="0" kern="1200" dirty="0">
                <a:solidFill>
                  <a:schemeClr val="tx1"/>
                </a:solidFill>
                <a:effectLst/>
                <a:latin typeface="Arial" pitchFamily="34" charset="0"/>
                <a:ea typeface="+mn-ea"/>
                <a:cs typeface="+mn-cs"/>
              </a:rPr>
              <a:t>。当前，典型个人计算机硬盘的容量为</a:t>
            </a:r>
            <a:r>
              <a:rPr lang="en-US" altLang="zh-CN" sz="1200" b="0" i="0" kern="1200" dirty="0">
                <a:solidFill>
                  <a:schemeClr val="tx1"/>
                </a:solidFill>
                <a:effectLst/>
                <a:latin typeface="Arial" pitchFamily="34" charset="0"/>
                <a:ea typeface="+mn-ea"/>
                <a:cs typeface="+mn-cs"/>
              </a:rPr>
              <a:t>TB</a:t>
            </a:r>
            <a:r>
              <a:rPr lang="zh-CN" altLang="en-US" sz="1200" b="0" i="0" kern="1200" dirty="0">
                <a:solidFill>
                  <a:schemeClr val="tx1"/>
                </a:solidFill>
                <a:effectLst/>
                <a:latin typeface="Arial" pitchFamily="34" charset="0"/>
                <a:ea typeface="+mn-ea"/>
                <a:cs typeface="+mn-cs"/>
              </a:rPr>
              <a:t>量级，而一些大企业的数据量已经接近</a:t>
            </a:r>
            <a:r>
              <a:rPr lang="en-US" altLang="zh-CN" sz="1200" b="0" i="0" kern="1200" dirty="0">
                <a:solidFill>
                  <a:schemeClr val="tx1"/>
                </a:solidFill>
                <a:effectLst/>
                <a:latin typeface="Arial" pitchFamily="34" charset="0"/>
                <a:ea typeface="+mn-ea"/>
                <a:cs typeface="+mn-cs"/>
              </a:rPr>
              <a:t>EB</a:t>
            </a:r>
            <a:r>
              <a:rPr lang="zh-CN" altLang="en-US" sz="1200" b="0" i="0" kern="1200" dirty="0">
                <a:solidFill>
                  <a:schemeClr val="tx1"/>
                </a:solidFill>
                <a:effectLst/>
                <a:latin typeface="Arial" pitchFamily="34" charset="0"/>
                <a:ea typeface="+mn-ea"/>
                <a:cs typeface="+mn-cs"/>
              </a:rPr>
              <a:t>量级。</a:t>
            </a:r>
            <a:br>
              <a:rPr lang="zh-CN" altLang="en-US" dirty="0"/>
            </a:br>
            <a:r>
              <a:rPr lang="zh-CN" altLang="en-US" sz="1200" b="0" i="0" kern="1200" dirty="0">
                <a:solidFill>
                  <a:schemeClr val="tx1"/>
                </a:solidFill>
                <a:effectLst/>
                <a:latin typeface="Arial" pitchFamily="34" charset="0"/>
                <a:ea typeface="+mn-ea"/>
                <a:cs typeface="+mn-cs"/>
              </a:rPr>
              <a:t>    二是数据类型繁多</a:t>
            </a:r>
            <a:r>
              <a:rPr lang="en-US" altLang="zh-CN" sz="1200" b="0" i="0" kern="1200" dirty="0">
                <a:solidFill>
                  <a:schemeClr val="tx1"/>
                </a:solidFill>
                <a:effectLst/>
                <a:latin typeface="Arial" pitchFamily="34" charset="0"/>
                <a:ea typeface="+mn-ea"/>
                <a:cs typeface="+mn-cs"/>
              </a:rPr>
              <a:t>(Variety)</a:t>
            </a:r>
            <a:r>
              <a:rPr lang="zh-CN" altLang="en-US" sz="1200" b="0" i="0" kern="1200" dirty="0">
                <a:solidFill>
                  <a:schemeClr val="tx1"/>
                </a:solidFill>
                <a:effectLst/>
                <a:latin typeface="Arial" pitchFamily="34" charset="0"/>
                <a:ea typeface="+mn-ea"/>
                <a:cs typeface="+mn-cs"/>
              </a:rPr>
              <a:t>。这种类型的多样性也让数据被分为结构化数据和非结构化数据。相对于以往便于存储的以文本为主的结构化数据，非结构化数据越来越多，包括网络日志、音频、视频、图片、地理位置信息等，这些多类型的数据对数据的处理能力提出了更高要求。</a:t>
            </a:r>
            <a:br>
              <a:rPr lang="zh-CN" altLang="en-US" dirty="0"/>
            </a:br>
            <a:r>
              <a:rPr lang="zh-CN" altLang="en-US" sz="1200" b="0" i="0" kern="1200" dirty="0">
                <a:solidFill>
                  <a:schemeClr val="tx1"/>
                </a:solidFill>
                <a:effectLst/>
                <a:latin typeface="Arial" pitchFamily="34" charset="0"/>
                <a:ea typeface="+mn-ea"/>
                <a:cs typeface="+mn-cs"/>
              </a:rPr>
              <a:t>    三是价值密度低</a:t>
            </a:r>
            <a:r>
              <a:rPr lang="en-US" altLang="zh-CN" sz="1200" b="0" i="0" kern="1200" dirty="0">
                <a:solidFill>
                  <a:schemeClr val="tx1"/>
                </a:solidFill>
                <a:effectLst/>
                <a:latin typeface="Arial" pitchFamily="34" charset="0"/>
                <a:ea typeface="+mn-ea"/>
                <a:cs typeface="+mn-cs"/>
              </a:rPr>
              <a:t>(Value)</a:t>
            </a:r>
            <a:r>
              <a:rPr lang="zh-CN" altLang="en-US" sz="1200" b="0" i="0" kern="1200" dirty="0">
                <a:solidFill>
                  <a:schemeClr val="tx1"/>
                </a:solidFill>
                <a:effectLst/>
                <a:latin typeface="Arial" pitchFamily="34" charset="0"/>
                <a:ea typeface="+mn-ea"/>
                <a:cs typeface="+mn-cs"/>
              </a:rPr>
              <a:t>。价值密度的高低与数据总量的大小成反比。以视频为例，一部</a:t>
            </a:r>
            <a:r>
              <a:rPr lang="en-US" altLang="zh-CN" sz="1200" b="0" i="0" kern="1200" dirty="0">
                <a:solidFill>
                  <a:schemeClr val="tx1"/>
                </a:solidFill>
                <a:effectLst/>
                <a:latin typeface="Arial" pitchFamily="34" charset="0"/>
                <a:ea typeface="+mn-ea"/>
                <a:cs typeface="+mn-cs"/>
              </a:rPr>
              <a:t>1</a:t>
            </a:r>
            <a:r>
              <a:rPr lang="zh-CN" altLang="en-US" sz="1200" b="0" i="0" kern="1200" dirty="0">
                <a:solidFill>
                  <a:schemeClr val="tx1"/>
                </a:solidFill>
                <a:effectLst/>
                <a:latin typeface="Arial" pitchFamily="34" charset="0"/>
                <a:ea typeface="+mn-ea"/>
                <a:cs typeface="+mn-cs"/>
              </a:rPr>
              <a:t>小时的视频，在连续不间断的监控中，有用数据可能仅有一二秒。如何通过强大的机器算法更迅速地完成数据的价值“提纯”成为目前大数据背景下亟待解决的难题。</a:t>
            </a:r>
            <a:br>
              <a:rPr lang="zh-CN" altLang="en-US" dirty="0"/>
            </a:br>
            <a:r>
              <a:rPr lang="zh-CN" altLang="en-US" sz="1200" b="0" i="0" kern="1200" dirty="0">
                <a:solidFill>
                  <a:schemeClr val="tx1"/>
                </a:solidFill>
                <a:effectLst/>
                <a:latin typeface="Arial" pitchFamily="34" charset="0"/>
                <a:ea typeface="+mn-ea"/>
                <a:cs typeface="+mn-cs"/>
              </a:rPr>
              <a:t>    四是处理速度快</a:t>
            </a:r>
            <a:r>
              <a:rPr lang="en-US" altLang="zh-CN" sz="1200" b="0" i="0" kern="1200" dirty="0">
                <a:solidFill>
                  <a:schemeClr val="tx1"/>
                </a:solidFill>
                <a:effectLst/>
                <a:latin typeface="Arial" pitchFamily="34" charset="0"/>
                <a:ea typeface="+mn-ea"/>
                <a:cs typeface="+mn-cs"/>
              </a:rPr>
              <a:t>(Velocity)</a:t>
            </a:r>
            <a:r>
              <a:rPr lang="zh-CN" altLang="en-US" sz="1200" b="0" i="0" kern="1200" dirty="0">
                <a:solidFill>
                  <a:schemeClr val="tx1"/>
                </a:solidFill>
                <a:effectLst/>
                <a:latin typeface="Arial" pitchFamily="34" charset="0"/>
                <a:ea typeface="+mn-ea"/>
                <a:cs typeface="+mn-cs"/>
              </a:rPr>
              <a:t>。这是大数据区分于传统数据挖掘的最显著特征。根据</a:t>
            </a:r>
            <a:r>
              <a:rPr lang="en-US" altLang="zh-CN" sz="1200" b="0" i="0" kern="1200" dirty="0">
                <a:solidFill>
                  <a:schemeClr val="tx1"/>
                </a:solidFill>
                <a:effectLst/>
                <a:latin typeface="Arial" pitchFamily="34" charset="0"/>
                <a:ea typeface="+mn-ea"/>
                <a:cs typeface="+mn-cs"/>
              </a:rPr>
              <a:t>IDC</a:t>
            </a:r>
            <a:r>
              <a:rPr lang="zh-CN" altLang="en-US" sz="1200" b="0" i="0" kern="1200" dirty="0">
                <a:solidFill>
                  <a:schemeClr val="tx1"/>
                </a:solidFill>
                <a:effectLst/>
                <a:latin typeface="Arial" pitchFamily="34" charset="0"/>
                <a:ea typeface="+mn-ea"/>
                <a:cs typeface="+mn-cs"/>
              </a:rPr>
              <a:t>的“数字宇宙”的报告，预计到</a:t>
            </a:r>
            <a:r>
              <a:rPr lang="en-US" altLang="zh-CN" sz="1200" b="0" i="0" kern="1200" dirty="0">
                <a:solidFill>
                  <a:schemeClr val="tx1"/>
                </a:solidFill>
                <a:effectLst/>
                <a:latin typeface="Arial" pitchFamily="34" charset="0"/>
                <a:ea typeface="+mn-ea"/>
                <a:cs typeface="+mn-cs"/>
              </a:rPr>
              <a:t>2020</a:t>
            </a:r>
            <a:r>
              <a:rPr lang="zh-CN" altLang="en-US" sz="1200" b="0" i="0" kern="1200" dirty="0">
                <a:solidFill>
                  <a:schemeClr val="tx1"/>
                </a:solidFill>
                <a:effectLst/>
                <a:latin typeface="Arial" pitchFamily="34" charset="0"/>
                <a:ea typeface="+mn-ea"/>
                <a:cs typeface="+mn-cs"/>
              </a:rPr>
              <a:t>年，全球数据使用量将达到</a:t>
            </a:r>
            <a:r>
              <a:rPr lang="en-US" altLang="zh-CN" sz="1200" b="0" i="0" kern="1200" dirty="0">
                <a:solidFill>
                  <a:schemeClr val="tx1"/>
                </a:solidFill>
                <a:effectLst/>
                <a:latin typeface="Arial" pitchFamily="34" charset="0"/>
                <a:ea typeface="+mn-ea"/>
                <a:cs typeface="+mn-cs"/>
              </a:rPr>
              <a:t>35.2ZB</a:t>
            </a:r>
            <a:r>
              <a:rPr lang="zh-CN" altLang="en-US" sz="1200" b="0" i="0" kern="1200" dirty="0">
                <a:solidFill>
                  <a:schemeClr val="tx1"/>
                </a:solidFill>
                <a:effectLst/>
                <a:latin typeface="Arial" pitchFamily="34" charset="0"/>
                <a:ea typeface="+mn-ea"/>
                <a:cs typeface="+mn-cs"/>
              </a:rPr>
              <a:t>。在如此海量的数据面前，处理数据的效率就是企业的生命。</a:t>
            </a:r>
          </a:p>
          <a:p>
            <a:endParaRPr lang="zh-CN" altLang="en-US" dirty="0"/>
          </a:p>
        </p:txBody>
      </p:sp>
      <p:sp>
        <p:nvSpPr>
          <p:cNvPr id="4" name="日期占位符 3"/>
          <p:cNvSpPr>
            <a:spLocks noGrp="1"/>
          </p:cNvSpPr>
          <p:nvPr>
            <p:ph type="dt" idx="10"/>
          </p:nvPr>
        </p:nvSpPr>
        <p:spPr/>
        <p:txBody>
          <a:bodyPr/>
          <a:lstStyle/>
          <a:p>
            <a:pPr>
              <a:defRPr/>
            </a:pPr>
            <a:fld id="{E533668A-29A1-4F65-A1C2-8637AD8DC234}" type="datetime1">
              <a:rPr lang="zh-CN" altLang="en-US" smtClean="0"/>
              <a:pPr>
                <a:defRPr/>
              </a:pPr>
              <a:t>2017/3/27</a:t>
            </a:fld>
            <a:endParaRPr lang="zh-CN" altLang="en-US" sz="1200"/>
          </a:p>
        </p:txBody>
      </p:sp>
      <p:sp>
        <p:nvSpPr>
          <p:cNvPr id="5" name="灯片编号占位符 4"/>
          <p:cNvSpPr>
            <a:spLocks noGrp="1"/>
          </p:cNvSpPr>
          <p:nvPr>
            <p:ph type="sldNum" sz="quarter" idx="11"/>
          </p:nvPr>
        </p:nvSpPr>
        <p:spPr/>
        <p:txBody>
          <a:bodyPr/>
          <a:lstStyle/>
          <a:p>
            <a:pPr>
              <a:defRPr/>
            </a:pPr>
            <a:fld id="{6B0885B8-6DB0-4ADE-8C72-F07706641B2A}" type="slidenum">
              <a:rPr lang="zh-CN" altLang="en-US" smtClean="0"/>
              <a:pPr>
                <a:defRPr/>
              </a:pPr>
              <a:t>18</a:t>
            </a:fld>
            <a:endParaRPr lang="zh-CN" altLang="en-US" sz="1200"/>
          </a:p>
        </p:txBody>
      </p:sp>
    </p:spTree>
    <p:extLst>
      <p:ext uri="{BB962C8B-B14F-4D97-AF65-F5344CB8AC3E}">
        <p14:creationId xmlns:p14="http://schemas.microsoft.com/office/powerpoint/2010/main" val="2077207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r>
              <a:rPr lang="en-US" altLang="zh-CN" sz="1200" b="0" i="0" kern="1200" dirty="0">
                <a:solidFill>
                  <a:schemeClr val="tx1"/>
                </a:solidFill>
                <a:effectLst/>
                <a:latin typeface="Arial" pitchFamily="34" charset="0"/>
                <a:ea typeface="+mn-ea"/>
                <a:cs typeface="+mn-cs"/>
              </a:rPr>
              <a:t>SaaS</a:t>
            </a:r>
            <a:r>
              <a:rPr lang="zh-CN" altLang="en-US" sz="1200" b="0" i="0" kern="1200" dirty="0">
                <a:solidFill>
                  <a:schemeClr val="tx1"/>
                </a:solidFill>
                <a:effectLst/>
                <a:latin typeface="Arial" pitchFamily="34" charset="0"/>
                <a:ea typeface="+mn-ea"/>
                <a:cs typeface="+mn-cs"/>
              </a:rPr>
              <a:t>是</a:t>
            </a:r>
            <a:r>
              <a:rPr lang="en-US" altLang="zh-CN" sz="1200" b="0" i="0" kern="1200" dirty="0">
                <a:solidFill>
                  <a:schemeClr val="tx1"/>
                </a:solidFill>
                <a:effectLst/>
                <a:latin typeface="Arial" pitchFamily="34" charset="0"/>
                <a:ea typeface="+mn-ea"/>
                <a:cs typeface="+mn-cs"/>
              </a:rPr>
              <a:t>Software-as-a-Service</a:t>
            </a:r>
            <a:r>
              <a:rPr lang="zh-CN" altLang="en-US" sz="1200" b="0" i="0" kern="1200" dirty="0">
                <a:solidFill>
                  <a:schemeClr val="tx1"/>
                </a:solidFill>
                <a:effectLst/>
                <a:latin typeface="Arial" pitchFamily="34" charset="0"/>
                <a:ea typeface="+mn-ea"/>
                <a:cs typeface="+mn-cs"/>
              </a:rPr>
              <a:t>（</a:t>
            </a:r>
            <a:r>
              <a:rPr lang="zh-CN" altLang="en-US" sz="1200" b="0" i="0" u="none" strike="noStrike" kern="1200" dirty="0">
                <a:solidFill>
                  <a:schemeClr val="tx1"/>
                </a:solidFill>
                <a:effectLst/>
                <a:latin typeface="Arial" pitchFamily="34" charset="0"/>
                <a:ea typeface="+mn-ea"/>
                <a:cs typeface="+mn-cs"/>
                <a:hlinkClick r:id="rId3"/>
              </a:rPr>
              <a:t>软件即服务</a:t>
            </a:r>
            <a:r>
              <a:rPr lang="zh-CN" altLang="en-US" sz="1200" b="0" i="0" kern="1200" dirty="0">
                <a:solidFill>
                  <a:schemeClr val="tx1"/>
                </a:solidFill>
                <a:effectLst/>
                <a:latin typeface="Arial" pitchFamily="34" charset="0"/>
                <a:ea typeface="+mn-ea"/>
                <a:cs typeface="+mn-cs"/>
              </a:rPr>
              <a:t>）的简称，随着互联网技术的发展和应用软件的成熟， 在</a:t>
            </a:r>
            <a:r>
              <a:rPr lang="en-US" altLang="zh-CN" sz="1200" b="0" i="0" kern="1200" dirty="0">
                <a:solidFill>
                  <a:schemeClr val="tx1"/>
                </a:solidFill>
                <a:effectLst/>
                <a:latin typeface="Arial" pitchFamily="34" charset="0"/>
                <a:ea typeface="+mn-ea"/>
                <a:cs typeface="+mn-cs"/>
              </a:rPr>
              <a:t>21</a:t>
            </a:r>
            <a:r>
              <a:rPr lang="zh-CN" altLang="en-US" sz="1200" b="0" i="0" kern="1200" dirty="0">
                <a:solidFill>
                  <a:schemeClr val="tx1"/>
                </a:solidFill>
                <a:effectLst/>
                <a:latin typeface="Arial" pitchFamily="34" charset="0"/>
                <a:ea typeface="+mn-ea"/>
                <a:cs typeface="+mn-cs"/>
              </a:rPr>
              <a:t>世纪开始兴起的一种完全创新的软件应用模式。</a:t>
            </a:r>
            <a:endParaRPr lang="en-US" altLang="zh-CN" sz="1200" b="0" i="0" kern="1200" dirty="0">
              <a:solidFill>
                <a:schemeClr val="tx1"/>
              </a:solidFill>
              <a:effectLst/>
              <a:latin typeface="Arial" pitchFamily="34" charset="0"/>
              <a:ea typeface="+mn-ea"/>
              <a:cs typeface="+mn-cs"/>
            </a:endParaRPr>
          </a:p>
          <a:p>
            <a:endParaRPr lang="en-US" altLang="zh-CN" sz="1200" b="0" i="0" kern="1200" dirty="0">
              <a:solidFill>
                <a:schemeClr val="tx1"/>
              </a:solidFill>
              <a:effectLst/>
              <a:latin typeface="Arial" pitchFamily="34" charset="0"/>
              <a:ea typeface="+mn-ea"/>
              <a:cs typeface="+mn-cs"/>
            </a:endParaRPr>
          </a:p>
          <a:p>
            <a:r>
              <a:rPr lang="en-US" altLang="zh-CN" sz="1200" b="0" i="0" kern="1200" dirty="0">
                <a:solidFill>
                  <a:schemeClr val="tx1"/>
                </a:solidFill>
                <a:effectLst/>
                <a:latin typeface="Arial" pitchFamily="34" charset="0"/>
                <a:ea typeface="+mn-ea"/>
                <a:cs typeface="+mn-cs"/>
              </a:rPr>
              <a:t>PaaS</a:t>
            </a:r>
            <a:r>
              <a:rPr lang="zh-CN" altLang="en-US" sz="1200" b="0" i="0" kern="1200" dirty="0">
                <a:solidFill>
                  <a:schemeClr val="tx1"/>
                </a:solidFill>
                <a:effectLst/>
                <a:latin typeface="Arial" pitchFamily="34" charset="0"/>
                <a:ea typeface="+mn-ea"/>
                <a:cs typeface="+mn-cs"/>
              </a:rPr>
              <a:t>是</a:t>
            </a:r>
            <a:r>
              <a:rPr lang="en-US" altLang="zh-CN" sz="1200" b="0" i="0" kern="1200" dirty="0">
                <a:solidFill>
                  <a:schemeClr val="tx1"/>
                </a:solidFill>
                <a:effectLst/>
                <a:latin typeface="Arial" pitchFamily="34" charset="0"/>
                <a:ea typeface="+mn-ea"/>
                <a:cs typeface="+mn-cs"/>
              </a:rPr>
              <a:t>Platform-as-a-Service</a:t>
            </a:r>
            <a:r>
              <a:rPr lang="zh-CN" altLang="en-US" sz="1200" b="0" i="0" kern="1200" dirty="0">
                <a:solidFill>
                  <a:schemeClr val="tx1"/>
                </a:solidFill>
                <a:effectLst/>
                <a:latin typeface="Arial" pitchFamily="34" charset="0"/>
                <a:ea typeface="+mn-ea"/>
                <a:cs typeface="+mn-cs"/>
              </a:rPr>
              <a:t>的缩写，意思是</a:t>
            </a:r>
            <a:r>
              <a:rPr lang="zh-CN" altLang="en-US" sz="1200" b="0" i="0" u="none" strike="noStrike" kern="1200" dirty="0">
                <a:solidFill>
                  <a:schemeClr val="tx1"/>
                </a:solidFill>
                <a:effectLst/>
                <a:latin typeface="Arial" pitchFamily="34" charset="0"/>
                <a:ea typeface="+mn-ea"/>
                <a:cs typeface="+mn-cs"/>
                <a:hlinkClick r:id="rId4"/>
              </a:rPr>
              <a:t>平台</a:t>
            </a:r>
            <a:r>
              <a:rPr lang="zh-CN" altLang="en-US" sz="1200" b="0" i="0" kern="1200" dirty="0">
                <a:solidFill>
                  <a:schemeClr val="tx1"/>
                </a:solidFill>
                <a:effectLst/>
                <a:latin typeface="Arial" pitchFamily="34" charset="0"/>
                <a:ea typeface="+mn-ea"/>
                <a:cs typeface="+mn-cs"/>
              </a:rPr>
              <a:t>即</a:t>
            </a:r>
            <a:r>
              <a:rPr lang="zh-CN" altLang="en-US" sz="1200" b="0" i="0" u="none" strike="noStrike" kern="1200" dirty="0">
                <a:solidFill>
                  <a:schemeClr val="tx1"/>
                </a:solidFill>
                <a:effectLst/>
                <a:latin typeface="Arial" pitchFamily="34" charset="0"/>
                <a:ea typeface="+mn-ea"/>
                <a:cs typeface="+mn-cs"/>
                <a:hlinkClick r:id="rId5"/>
              </a:rPr>
              <a:t>服务</a:t>
            </a:r>
            <a:r>
              <a:rPr lang="zh-CN" altLang="en-US" sz="1200" b="0" i="0" kern="1200" dirty="0">
                <a:solidFill>
                  <a:schemeClr val="tx1"/>
                </a:solidFill>
                <a:effectLst/>
                <a:latin typeface="Arial" pitchFamily="34" charset="0"/>
                <a:ea typeface="+mn-ea"/>
                <a:cs typeface="+mn-cs"/>
              </a:rPr>
              <a:t>。 把</a:t>
            </a:r>
            <a:r>
              <a:rPr lang="zh-CN" altLang="en-US" sz="1200" b="0" i="0" u="none" strike="noStrike" kern="1200" dirty="0">
                <a:solidFill>
                  <a:schemeClr val="tx1"/>
                </a:solidFill>
                <a:effectLst/>
                <a:latin typeface="Arial" pitchFamily="34" charset="0"/>
                <a:ea typeface="+mn-ea"/>
                <a:cs typeface="+mn-cs"/>
                <a:hlinkClick r:id="rId6"/>
              </a:rPr>
              <a:t>服务器</a:t>
            </a:r>
            <a:r>
              <a:rPr lang="zh-CN" altLang="en-US" sz="1200" b="0" i="0" kern="1200" dirty="0">
                <a:solidFill>
                  <a:schemeClr val="tx1"/>
                </a:solidFill>
                <a:effectLst/>
                <a:latin typeface="Arial" pitchFamily="34" charset="0"/>
                <a:ea typeface="+mn-ea"/>
                <a:cs typeface="+mn-cs"/>
              </a:rPr>
              <a:t>平台作为一种服务提供的商业模式。通过网络进行程序提供的服务称之为</a:t>
            </a:r>
            <a:r>
              <a:rPr lang="en-US" altLang="zh-CN" sz="1200" b="0" i="0" kern="1200" dirty="0">
                <a:solidFill>
                  <a:schemeClr val="tx1"/>
                </a:solidFill>
                <a:effectLst/>
                <a:latin typeface="Arial" pitchFamily="34" charset="0"/>
                <a:ea typeface="+mn-ea"/>
                <a:cs typeface="+mn-cs"/>
              </a:rPr>
              <a:t>SaaS(Software as a Service)</a:t>
            </a:r>
            <a:r>
              <a:rPr lang="zh-CN" altLang="en-US" sz="1200" b="0" i="0" kern="1200" dirty="0">
                <a:solidFill>
                  <a:schemeClr val="tx1"/>
                </a:solidFill>
                <a:effectLst/>
                <a:latin typeface="Arial" pitchFamily="34" charset="0"/>
                <a:ea typeface="+mn-ea"/>
                <a:cs typeface="+mn-cs"/>
              </a:rPr>
              <a:t>，而</a:t>
            </a:r>
            <a:r>
              <a:rPr lang="zh-CN" altLang="en-US" sz="1200" b="0" i="0" u="none" strike="noStrike" kern="1200" dirty="0">
                <a:solidFill>
                  <a:schemeClr val="tx1"/>
                </a:solidFill>
                <a:effectLst/>
                <a:latin typeface="Arial" pitchFamily="34" charset="0"/>
                <a:ea typeface="+mn-ea"/>
                <a:cs typeface="+mn-cs"/>
                <a:hlinkClick r:id="rId7"/>
              </a:rPr>
              <a:t>云计算</a:t>
            </a:r>
            <a:r>
              <a:rPr lang="zh-CN" altLang="en-US" sz="1200" b="0" i="0" kern="1200" dirty="0">
                <a:solidFill>
                  <a:schemeClr val="tx1"/>
                </a:solidFill>
                <a:effectLst/>
                <a:latin typeface="Arial" pitchFamily="34" charset="0"/>
                <a:ea typeface="+mn-ea"/>
                <a:cs typeface="+mn-cs"/>
              </a:rPr>
              <a:t>时代相应的服务器平台或者开发环境作为服务进行提供就成为了</a:t>
            </a:r>
            <a:r>
              <a:rPr lang="en-US" altLang="zh-CN" sz="1200" b="0" i="0" kern="1200" dirty="0">
                <a:solidFill>
                  <a:schemeClr val="tx1"/>
                </a:solidFill>
                <a:effectLst/>
                <a:latin typeface="Arial" pitchFamily="34" charset="0"/>
                <a:ea typeface="+mn-ea"/>
                <a:cs typeface="+mn-cs"/>
              </a:rPr>
              <a:t>PaaS(Platform as a Service)</a:t>
            </a:r>
            <a:r>
              <a:rPr lang="zh-CN" altLang="en-US" sz="1200" b="0" i="0" kern="1200" dirty="0">
                <a:solidFill>
                  <a:schemeClr val="tx1"/>
                </a:solidFill>
                <a:effectLst/>
                <a:latin typeface="Arial" pitchFamily="34" charset="0"/>
                <a:ea typeface="+mn-ea"/>
                <a:cs typeface="+mn-cs"/>
              </a:rPr>
              <a:t>。</a:t>
            </a:r>
          </a:p>
          <a:p>
            <a:r>
              <a:rPr lang="zh-CN" altLang="en-US" sz="1200" b="0" i="0" kern="1200" dirty="0">
                <a:solidFill>
                  <a:schemeClr val="tx1"/>
                </a:solidFill>
                <a:effectLst/>
                <a:latin typeface="Arial" pitchFamily="34" charset="0"/>
                <a:ea typeface="+mn-ea"/>
                <a:cs typeface="+mn-cs"/>
              </a:rPr>
              <a:t>所谓</a:t>
            </a:r>
            <a:r>
              <a:rPr lang="en-US" altLang="zh-CN" sz="1200" b="0" i="0" kern="1200" dirty="0">
                <a:solidFill>
                  <a:schemeClr val="tx1"/>
                </a:solidFill>
                <a:effectLst/>
                <a:latin typeface="Arial" pitchFamily="34" charset="0"/>
                <a:ea typeface="+mn-ea"/>
                <a:cs typeface="+mn-cs"/>
              </a:rPr>
              <a:t>PaaS</a:t>
            </a:r>
            <a:r>
              <a:rPr lang="zh-CN" altLang="en-US" sz="1200" b="0" i="0" kern="1200" dirty="0">
                <a:solidFill>
                  <a:schemeClr val="tx1"/>
                </a:solidFill>
                <a:effectLst/>
                <a:latin typeface="Arial" pitchFamily="34" charset="0"/>
                <a:ea typeface="+mn-ea"/>
                <a:cs typeface="+mn-cs"/>
              </a:rPr>
              <a:t>实际上是指将</a:t>
            </a:r>
            <a:r>
              <a:rPr lang="zh-CN" altLang="en-US" sz="1200" b="0" i="0" u="none" strike="noStrike" kern="1200" dirty="0">
                <a:solidFill>
                  <a:schemeClr val="tx1"/>
                </a:solidFill>
                <a:effectLst/>
                <a:latin typeface="Arial" pitchFamily="34" charset="0"/>
                <a:ea typeface="+mn-ea"/>
                <a:cs typeface="+mn-cs"/>
                <a:hlinkClick r:id="rId8"/>
              </a:rPr>
              <a:t>软件</a:t>
            </a:r>
            <a:r>
              <a:rPr lang="zh-CN" altLang="en-US" sz="1200" b="0" i="0" kern="1200" dirty="0">
                <a:solidFill>
                  <a:schemeClr val="tx1"/>
                </a:solidFill>
                <a:effectLst/>
                <a:latin typeface="Arial" pitchFamily="34" charset="0"/>
                <a:ea typeface="+mn-ea"/>
                <a:cs typeface="+mn-cs"/>
              </a:rPr>
              <a:t>研发的平台（计世资讯定义为</a:t>
            </a:r>
            <a:r>
              <a:rPr lang="zh-CN" altLang="en-US" sz="1200" b="0" i="0" u="none" strike="noStrike" kern="1200" dirty="0">
                <a:solidFill>
                  <a:schemeClr val="tx1"/>
                </a:solidFill>
                <a:effectLst/>
                <a:latin typeface="Arial" pitchFamily="34" charset="0"/>
                <a:ea typeface="+mn-ea"/>
                <a:cs typeface="+mn-cs"/>
                <a:hlinkClick r:id="rId9"/>
              </a:rPr>
              <a:t>业务基础平台</a:t>
            </a:r>
            <a:r>
              <a:rPr lang="zh-CN" altLang="en-US" sz="1200" b="0" i="0" kern="1200" dirty="0">
                <a:solidFill>
                  <a:schemeClr val="tx1"/>
                </a:solidFill>
                <a:effectLst/>
                <a:latin typeface="Arial" pitchFamily="34" charset="0"/>
                <a:ea typeface="+mn-ea"/>
                <a:cs typeface="+mn-cs"/>
              </a:rPr>
              <a:t>）作为一种服务，以</a:t>
            </a:r>
            <a:r>
              <a:rPr lang="en-US" altLang="zh-CN" sz="1200" b="0" i="0" u="none" strike="noStrike" kern="1200" dirty="0">
                <a:solidFill>
                  <a:schemeClr val="tx1"/>
                </a:solidFill>
                <a:effectLst/>
                <a:latin typeface="Arial" pitchFamily="34" charset="0"/>
                <a:ea typeface="+mn-ea"/>
                <a:cs typeface="+mn-cs"/>
                <a:hlinkClick r:id="rId10"/>
              </a:rPr>
              <a:t>SaaS</a:t>
            </a:r>
            <a:r>
              <a:rPr lang="zh-CN" altLang="en-US" sz="1200" b="0" i="0" kern="1200" dirty="0">
                <a:solidFill>
                  <a:schemeClr val="tx1"/>
                </a:solidFill>
                <a:effectLst/>
                <a:latin typeface="Arial" pitchFamily="34" charset="0"/>
                <a:ea typeface="+mn-ea"/>
                <a:cs typeface="+mn-cs"/>
              </a:rPr>
              <a:t>的模式提交给用户。因此，</a:t>
            </a:r>
            <a:r>
              <a:rPr lang="en-US" altLang="zh-CN" sz="1200" b="0" i="0" kern="1200" dirty="0">
                <a:solidFill>
                  <a:schemeClr val="tx1"/>
                </a:solidFill>
                <a:effectLst/>
                <a:latin typeface="Arial" pitchFamily="34" charset="0"/>
                <a:ea typeface="+mn-ea"/>
                <a:cs typeface="+mn-cs"/>
              </a:rPr>
              <a:t>PaaS</a:t>
            </a:r>
            <a:r>
              <a:rPr lang="zh-CN" altLang="en-US" sz="1200" b="0" i="0" kern="1200" dirty="0">
                <a:solidFill>
                  <a:schemeClr val="tx1"/>
                </a:solidFill>
                <a:effectLst/>
                <a:latin typeface="Arial" pitchFamily="34" charset="0"/>
                <a:ea typeface="+mn-ea"/>
                <a:cs typeface="+mn-cs"/>
              </a:rPr>
              <a:t>也是</a:t>
            </a:r>
            <a:r>
              <a:rPr lang="en-US" altLang="zh-CN" sz="1200" b="0" i="0" u="none" strike="noStrike" kern="1200" dirty="0">
                <a:solidFill>
                  <a:schemeClr val="tx1"/>
                </a:solidFill>
                <a:effectLst/>
                <a:latin typeface="Arial" pitchFamily="34" charset="0"/>
                <a:ea typeface="+mn-ea"/>
                <a:cs typeface="+mn-cs"/>
                <a:hlinkClick r:id="rId10"/>
              </a:rPr>
              <a:t>SaaS</a:t>
            </a:r>
            <a:r>
              <a:rPr lang="zh-CN" altLang="en-US" sz="1200" b="0" i="0" kern="1200" dirty="0">
                <a:solidFill>
                  <a:schemeClr val="tx1"/>
                </a:solidFill>
                <a:effectLst/>
                <a:latin typeface="Arial" pitchFamily="34" charset="0"/>
                <a:ea typeface="+mn-ea"/>
                <a:cs typeface="+mn-cs"/>
              </a:rPr>
              <a:t>模式的一种应用。但是，</a:t>
            </a:r>
            <a:r>
              <a:rPr lang="en-US" altLang="zh-CN" sz="1200" b="0" i="0" u="none" strike="noStrike" kern="1200" dirty="0">
                <a:solidFill>
                  <a:schemeClr val="tx1"/>
                </a:solidFill>
                <a:effectLst/>
                <a:latin typeface="Arial" pitchFamily="34" charset="0"/>
                <a:ea typeface="+mn-ea"/>
                <a:cs typeface="+mn-cs"/>
                <a:hlinkClick r:id="rId11"/>
              </a:rPr>
              <a:t>PaaS</a:t>
            </a:r>
            <a:r>
              <a:rPr lang="zh-CN" altLang="en-US" sz="1200" b="0" i="0" kern="1200" dirty="0">
                <a:solidFill>
                  <a:schemeClr val="tx1"/>
                </a:solidFill>
                <a:effectLst/>
                <a:latin typeface="Arial" pitchFamily="34" charset="0"/>
                <a:ea typeface="+mn-ea"/>
                <a:cs typeface="+mn-cs"/>
              </a:rPr>
              <a:t>的出现可以加快</a:t>
            </a:r>
            <a:r>
              <a:rPr lang="en-US" altLang="zh-CN" sz="1200" b="0" i="0" kern="1200" dirty="0">
                <a:solidFill>
                  <a:schemeClr val="tx1"/>
                </a:solidFill>
                <a:effectLst/>
                <a:latin typeface="Arial" pitchFamily="34" charset="0"/>
                <a:ea typeface="+mn-ea"/>
                <a:cs typeface="+mn-cs"/>
              </a:rPr>
              <a:t>SaaS</a:t>
            </a:r>
            <a:r>
              <a:rPr lang="zh-CN" altLang="en-US" sz="1200" b="0" i="0" kern="1200" dirty="0">
                <a:solidFill>
                  <a:schemeClr val="tx1"/>
                </a:solidFill>
                <a:effectLst/>
                <a:latin typeface="Arial" pitchFamily="34" charset="0"/>
                <a:ea typeface="+mn-ea"/>
                <a:cs typeface="+mn-cs"/>
              </a:rPr>
              <a:t>的发展，尤其是加快</a:t>
            </a:r>
            <a:r>
              <a:rPr lang="en-US" altLang="zh-CN" sz="1200" b="0" i="0" kern="1200" dirty="0">
                <a:solidFill>
                  <a:schemeClr val="tx1"/>
                </a:solidFill>
                <a:effectLst/>
                <a:latin typeface="Arial" pitchFamily="34" charset="0"/>
                <a:ea typeface="+mn-ea"/>
                <a:cs typeface="+mn-cs"/>
              </a:rPr>
              <a:t>SaaS</a:t>
            </a:r>
            <a:r>
              <a:rPr lang="zh-CN" altLang="en-US" sz="1200" b="0" i="0" kern="1200" dirty="0">
                <a:solidFill>
                  <a:schemeClr val="tx1"/>
                </a:solidFill>
                <a:effectLst/>
                <a:latin typeface="Arial" pitchFamily="34" charset="0"/>
                <a:ea typeface="+mn-ea"/>
                <a:cs typeface="+mn-cs"/>
              </a:rPr>
              <a:t>应用的开发速度。在</a:t>
            </a:r>
            <a:r>
              <a:rPr lang="en-US" altLang="zh-CN" sz="1200" b="0" i="0" kern="1200" dirty="0">
                <a:solidFill>
                  <a:schemeClr val="tx1"/>
                </a:solidFill>
                <a:effectLst/>
                <a:latin typeface="Arial" pitchFamily="34" charset="0"/>
                <a:ea typeface="+mn-ea"/>
                <a:cs typeface="+mn-cs"/>
              </a:rPr>
              <a:t>2007</a:t>
            </a:r>
            <a:r>
              <a:rPr lang="zh-CN" altLang="en-US" sz="1200" b="0" i="0" kern="1200" dirty="0">
                <a:solidFill>
                  <a:schemeClr val="tx1"/>
                </a:solidFill>
                <a:effectLst/>
                <a:latin typeface="Arial" pitchFamily="34" charset="0"/>
                <a:ea typeface="+mn-ea"/>
                <a:cs typeface="+mn-cs"/>
              </a:rPr>
              <a:t>年国内外</a:t>
            </a:r>
            <a:r>
              <a:rPr lang="en-US" altLang="zh-CN" sz="1200" b="0" i="0" kern="1200" dirty="0">
                <a:solidFill>
                  <a:schemeClr val="tx1"/>
                </a:solidFill>
                <a:effectLst/>
                <a:latin typeface="Arial" pitchFamily="34" charset="0"/>
                <a:ea typeface="+mn-ea"/>
                <a:cs typeface="+mn-cs"/>
              </a:rPr>
              <a:t>SaaS</a:t>
            </a:r>
            <a:r>
              <a:rPr lang="zh-CN" altLang="en-US" sz="1200" b="0" i="0" kern="1200" dirty="0">
                <a:solidFill>
                  <a:schemeClr val="tx1"/>
                </a:solidFill>
                <a:effectLst/>
                <a:latin typeface="Arial" pitchFamily="34" charset="0"/>
                <a:ea typeface="+mn-ea"/>
                <a:cs typeface="+mn-cs"/>
              </a:rPr>
              <a:t>厂商先后推出自己的</a:t>
            </a:r>
            <a:r>
              <a:rPr lang="en-US" altLang="zh-CN" sz="1200" b="0" i="0" kern="1200" dirty="0">
                <a:solidFill>
                  <a:schemeClr val="tx1"/>
                </a:solidFill>
                <a:effectLst/>
                <a:latin typeface="Arial" pitchFamily="34" charset="0"/>
                <a:ea typeface="+mn-ea"/>
                <a:cs typeface="+mn-cs"/>
              </a:rPr>
              <a:t>PAAS</a:t>
            </a:r>
            <a:r>
              <a:rPr lang="zh-CN" altLang="en-US" sz="1200" b="0" i="0" kern="1200" dirty="0">
                <a:solidFill>
                  <a:schemeClr val="tx1"/>
                </a:solidFill>
                <a:effectLst/>
                <a:latin typeface="Arial" pitchFamily="34" charset="0"/>
                <a:ea typeface="+mn-ea"/>
                <a:cs typeface="+mn-cs"/>
              </a:rPr>
              <a:t>平台。</a:t>
            </a:r>
            <a:endParaRPr lang="en-US" altLang="zh-CN" sz="1200" b="0" i="0" kern="1200" dirty="0">
              <a:solidFill>
                <a:schemeClr val="tx1"/>
              </a:solidFill>
              <a:effectLst/>
              <a:latin typeface="Arial" pitchFamily="34" charset="0"/>
              <a:ea typeface="+mn-ea"/>
              <a:cs typeface="+mn-cs"/>
            </a:endParaRPr>
          </a:p>
          <a:p>
            <a:endParaRPr lang="zh-CN" altLang="en-US" sz="1200" b="0" i="0" kern="1200" dirty="0">
              <a:solidFill>
                <a:schemeClr val="tx1"/>
              </a:solidFill>
              <a:effectLst/>
              <a:latin typeface="Arial" pitchFamily="34" charset="0"/>
              <a:ea typeface="+mn-ea"/>
              <a:cs typeface="+mn-cs"/>
            </a:endParaRPr>
          </a:p>
          <a:p>
            <a:r>
              <a:rPr lang="en-US" altLang="zh-CN" sz="1200" b="0" i="0" kern="1200" dirty="0">
                <a:solidFill>
                  <a:schemeClr val="tx1"/>
                </a:solidFill>
                <a:effectLst/>
                <a:latin typeface="Arial" pitchFamily="34" charset="0"/>
                <a:ea typeface="+mn-ea"/>
                <a:cs typeface="+mn-cs"/>
              </a:rPr>
              <a:t>IaaS</a:t>
            </a:r>
            <a:r>
              <a:rPr lang="zh-CN" altLang="en-US" sz="1200" b="0" i="0" kern="1200" dirty="0">
                <a:solidFill>
                  <a:schemeClr val="tx1"/>
                </a:solidFill>
                <a:effectLst/>
                <a:latin typeface="Arial" pitchFamily="34" charset="0"/>
                <a:ea typeface="+mn-ea"/>
                <a:cs typeface="+mn-cs"/>
              </a:rPr>
              <a:t>（</a:t>
            </a:r>
            <a:r>
              <a:rPr lang="en-US" altLang="zh-CN" sz="1200" b="0" i="0" kern="1200" dirty="0">
                <a:solidFill>
                  <a:schemeClr val="tx1"/>
                </a:solidFill>
                <a:effectLst/>
                <a:latin typeface="Arial" pitchFamily="34" charset="0"/>
                <a:ea typeface="+mn-ea"/>
                <a:cs typeface="+mn-cs"/>
              </a:rPr>
              <a:t>Infrastructure as a Service</a:t>
            </a:r>
            <a:r>
              <a:rPr lang="zh-CN" altLang="en-US" sz="1200" b="0" i="0" kern="1200" dirty="0">
                <a:solidFill>
                  <a:schemeClr val="tx1"/>
                </a:solidFill>
                <a:effectLst/>
                <a:latin typeface="Arial" pitchFamily="34" charset="0"/>
                <a:ea typeface="+mn-ea"/>
                <a:cs typeface="+mn-cs"/>
              </a:rPr>
              <a:t>），即基础设施即服务。消费者通过</a:t>
            </a:r>
            <a:r>
              <a:rPr lang="en-US" altLang="zh-CN" sz="1200" b="0" i="0" kern="1200" dirty="0">
                <a:solidFill>
                  <a:schemeClr val="tx1"/>
                </a:solidFill>
                <a:effectLst/>
                <a:latin typeface="Arial" pitchFamily="34" charset="0"/>
                <a:ea typeface="+mn-ea"/>
                <a:cs typeface="+mn-cs"/>
              </a:rPr>
              <a:t>Internet </a:t>
            </a:r>
            <a:r>
              <a:rPr lang="zh-CN" altLang="en-US" sz="1200" b="0" i="0" kern="1200" dirty="0">
                <a:solidFill>
                  <a:schemeClr val="tx1"/>
                </a:solidFill>
                <a:effectLst/>
                <a:latin typeface="Arial" pitchFamily="34" charset="0"/>
                <a:ea typeface="+mn-ea"/>
                <a:cs typeface="+mn-cs"/>
              </a:rPr>
              <a:t>可以从完善的计算机基础设施获得服务。这类服务称为基础设施即服务。基于 </a:t>
            </a:r>
            <a:r>
              <a:rPr lang="en-US" altLang="zh-CN" sz="1200" b="0" i="0" kern="1200" dirty="0">
                <a:solidFill>
                  <a:schemeClr val="tx1"/>
                </a:solidFill>
                <a:effectLst/>
                <a:latin typeface="Arial" pitchFamily="34" charset="0"/>
                <a:ea typeface="+mn-ea"/>
                <a:cs typeface="+mn-cs"/>
              </a:rPr>
              <a:t>Internet </a:t>
            </a:r>
            <a:r>
              <a:rPr lang="zh-CN" altLang="en-US" sz="1200" b="0" i="0" kern="1200" dirty="0">
                <a:solidFill>
                  <a:schemeClr val="tx1"/>
                </a:solidFill>
                <a:effectLst/>
                <a:latin typeface="Arial" pitchFamily="34" charset="0"/>
                <a:ea typeface="+mn-ea"/>
                <a:cs typeface="+mn-cs"/>
              </a:rPr>
              <a:t>的服务（如存储和数据库）是 </a:t>
            </a:r>
            <a:r>
              <a:rPr lang="en-US" altLang="zh-CN" sz="1200" b="0" i="0" kern="1200" dirty="0">
                <a:solidFill>
                  <a:schemeClr val="tx1"/>
                </a:solidFill>
                <a:effectLst/>
                <a:latin typeface="Arial" pitchFamily="34" charset="0"/>
                <a:ea typeface="+mn-ea"/>
                <a:cs typeface="+mn-cs"/>
              </a:rPr>
              <a:t>IaaS</a:t>
            </a:r>
            <a:r>
              <a:rPr lang="zh-CN" altLang="en-US" sz="1200" b="0" i="0" kern="1200" dirty="0">
                <a:solidFill>
                  <a:schemeClr val="tx1"/>
                </a:solidFill>
                <a:effectLst/>
                <a:latin typeface="Arial" pitchFamily="34" charset="0"/>
                <a:ea typeface="+mn-ea"/>
                <a:cs typeface="+mn-cs"/>
              </a:rPr>
              <a:t>的一部分。</a:t>
            </a:r>
            <a:r>
              <a:rPr lang="en-US" altLang="zh-CN" sz="1200" b="0" i="0" kern="1200" dirty="0">
                <a:solidFill>
                  <a:schemeClr val="tx1"/>
                </a:solidFill>
                <a:effectLst/>
                <a:latin typeface="Arial" pitchFamily="34" charset="0"/>
                <a:ea typeface="+mn-ea"/>
                <a:cs typeface="+mn-cs"/>
              </a:rPr>
              <a:t>Internet</a:t>
            </a:r>
            <a:r>
              <a:rPr lang="zh-CN" altLang="en-US" sz="1200" b="0" i="0" kern="1200" dirty="0">
                <a:solidFill>
                  <a:schemeClr val="tx1"/>
                </a:solidFill>
                <a:effectLst/>
                <a:latin typeface="Arial" pitchFamily="34" charset="0"/>
                <a:ea typeface="+mn-ea"/>
                <a:cs typeface="+mn-cs"/>
              </a:rPr>
              <a:t>上其他类型的服务包括平台即服务（</a:t>
            </a:r>
            <a:r>
              <a:rPr lang="en-US" altLang="zh-CN" sz="1200" b="0" i="0" kern="1200" dirty="0">
                <a:solidFill>
                  <a:schemeClr val="tx1"/>
                </a:solidFill>
                <a:effectLst/>
                <a:latin typeface="Arial" pitchFamily="34" charset="0"/>
                <a:ea typeface="+mn-ea"/>
                <a:cs typeface="+mn-cs"/>
              </a:rPr>
              <a:t>Platform as a Service</a:t>
            </a:r>
            <a:r>
              <a:rPr lang="zh-CN" altLang="en-US" sz="1200" b="0" i="0" kern="1200" dirty="0">
                <a:solidFill>
                  <a:schemeClr val="tx1"/>
                </a:solidFill>
                <a:effectLst/>
                <a:latin typeface="Arial" pitchFamily="34" charset="0"/>
                <a:ea typeface="+mn-ea"/>
                <a:cs typeface="+mn-cs"/>
              </a:rPr>
              <a:t>，</a:t>
            </a:r>
            <a:r>
              <a:rPr lang="en-US" altLang="zh-CN" sz="1200" b="0" i="0" kern="1200" dirty="0">
                <a:solidFill>
                  <a:schemeClr val="tx1"/>
                </a:solidFill>
                <a:effectLst/>
                <a:latin typeface="Arial" pitchFamily="34" charset="0"/>
                <a:ea typeface="+mn-ea"/>
                <a:cs typeface="+mn-cs"/>
              </a:rPr>
              <a:t>PaaS</a:t>
            </a:r>
            <a:r>
              <a:rPr lang="zh-CN" altLang="en-US" sz="1200" b="0" i="0" kern="1200" dirty="0">
                <a:solidFill>
                  <a:schemeClr val="tx1"/>
                </a:solidFill>
                <a:effectLst/>
                <a:latin typeface="Arial" pitchFamily="34" charset="0"/>
                <a:ea typeface="+mn-ea"/>
                <a:cs typeface="+mn-cs"/>
              </a:rPr>
              <a:t>）和软件即服务（</a:t>
            </a:r>
            <a:r>
              <a:rPr lang="en-US" altLang="zh-CN" sz="1200" b="0" i="0" kern="1200" dirty="0">
                <a:solidFill>
                  <a:schemeClr val="tx1"/>
                </a:solidFill>
                <a:effectLst/>
                <a:latin typeface="Arial" pitchFamily="34" charset="0"/>
                <a:ea typeface="+mn-ea"/>
                <a:cs typeface="+mn-cs"/>
              </a:rPr>
              <a:t>Software as a Service</a:t>
            </a:r>
            <a:r>
              <a:rPr lang="zh-CN" altLang="en-US" sz="1200" b="0" i="0" kern="1200" dirty="0">
                <a:solidFill>
                  <a:schemeClr val="tx1"/>
                </a:solidFill>
                <a:effectLst/>
                <a:latin typeface="Arial" pitchFamily="34" charset="0"/>
                <a:ea typeface="+mn-ea"/>
                <a:cs typeface="+mn-cs"/>
              </a:rPr>
              <a:t>，</a:t>
            </a:r>
            <a:r>
              <a:rPr lang="en-US" altLang="zh-CN" sz="1200" b="0" i="0" kern="1200" dirty="0">
                <a:solidFill>
                  <a:schemeClr val="tx1"/>
                </a:solidFill>
                <a:effectLst/>
                <a:latin typeface="Arial" pitchFamily="34" charset="0"/>
                <a:ea typeface="+mn-ea"/>
                <a:cs typeface="+mn-cs"/>
              </a:rPr>
              <a:t>SaaS</a:t>
            </a:r>
            <a:r>
              <a:rPr lang="zh-CN" altLang="en-US" sz="1200" b="0" i="0" kern="1200" dirty="0">
                <a:solidFill>
                  <a:schemeClr val="tx1"/>
                </a:solidFill>
                <a:effectLst/>
                <a:latin typeface="Arial" pitchFamily="34" charset="0"/>
                <a:ea typeface="+mn-ea"/>
                <a:cs typeface="+mn-cs"/>
              </a:rPr>
              <a:t>）。</a:t>
            </a:r>
            <a:r>
              <a:rPr lang="en-US" altLang="zh-CN" sz="1200" b="0" i="0" kern="1200" dirty="0">
                <a:solidFill>
                  <a:schemeClr val="tx1"/>
                </a:solidFill>
                <a:effectLst/>
                <a:latin typeface="Arial" pitchFamily="34" charset="0"/>
                <a:ea typeface="+mn-ea"/>
                <a:cs typeface="+mn-cs"/>
              </a:rPr>
              <a:t>PaaS</a:t>
            </a:r>
            <a:r>
              <a:rPr lang="zh-CN" altLang="en-US" sz="1200" b="0" i="0" kern="1200" dirty="0">
                <a:solidFill>
                  <a:schemeClr val="tx1"/>
                </a:solidFill>
                <a:effectLst/>
                <a:latin typeface="Arial" pitchFamily="34" charset="0"/>
                <a:ea typeface="+mn-ea"/>
                <a:cs typeface="+mn-cs"/>
              </a:rPr>
              <a:t>提供了用户可以访问的完整或部分的应用程序开发，</a:t>
            </a:r>
            <a:r>
              <a:rPr lang="en-US" altLang="zh-CN" sz="1200" b="0" i="0" kern="1200" dirty="0">
                <a:solidFill>
                  <a:schemeClr val="tx1"/>
                </a:solidFill>
                <a:effectLst/>
                <a:latin typeface="Arial" pitchFamily="34" charset="0"/>
                <a:ea typeface="+mn-ea"/>
                <a:cs typeface="+mn-cs"/>
              </a:rPr>
              <a:t>SaaS</a:t>
            </a:r>
            <a:r>
              <a:rPr lang="zh-CN" altLang="en-US" sz="1200" b="0" i="0" kern="1200" dirty="0">
                <a:solidFill>
                  <a:schemeClr val="tx1"/>
                </a:solidFill>
                <a:effectLst/>
                <a:latin typeface="Arial" pitchFamily="34" charset="0"/>
                <a:ea typeface="+mn-ea"/>
                <a:cs typeface="+mn-cs"/>
              </a:rPr>
              <a:t>则提供了完整的可直接使用的应用程序，比如通过 </a:t>
            </a:r>
            <a:r>
              <a:rPr lang="en-US" altLang="zh-CN" sz="1200" b="0" i="0" kern="1200" dirty="0">
                <a:solidFill>
                  <a:schemeClr val="tx1"/>
                </a:solidFill>
                <a:effectLst/>
                <a:latin typeface="Arial" pitchFamily="34" charset="0"/>
                <a:ea typeface="+mn-ea"/>
                <a:cs typeface="+mn-cs"/>
              </a:rPr>
              <a:t>Internet</a:t>
            </a:r>
            <a:r>
              <a:rPr lang="zh-CN" altLang="en-US" sz="1200" b="0" i="0" kern="1200" dirty="0">
                <a:solidFill>
                  <a:schemeClr val="tx1"/>
                </a:solidFill>
                <a:effectLst/>
                <a:latin typeface="Arial" pitchFamily="34" charset="0"/>
                <a:ea typeface="+mn-ea"/>
                <a:cs typeface="+mn-cs"/>
              </a:rPr>
              <a:t>管理企业资源。</a:t>
            </a:r>
            <a:endParaRPr lang="zh-CN" altLang="en-US" dirty="0"/>
          </a:p>
        </p:txBody>
      </p:sp>
      <p:sp>
        <p:nvSpPr>
          <p:cNvPr id="4" name="日期占位符 3"/>
          <p:cNvSpPr>
            <a:spLocks noGrp="1"/>
          </p:cNvSpPr>
          <p:nvPr>
            <p:ph type="dt" idx="10"/>
          </p:nvPr>
        </p:nvSpPr>
        <p:spPr/>
        <p:txBody>
          <a:bodyPr/>
          <a:lstStyle/>
          <a:p>
            <a:pPr>
              <a:defRPr/>
            </a:pPr>
            <a:fld id="{E533668A-29A1-4F65-A1C2-8637AD8DC234}" type="datetime1">
              <a:rPr lang="zh-CN" altLang="en-US" smtClean="0"/>
              <a:pPr>
                <a:defRPr/>
              </a:pPr>
              <a:t>2017/3/27</a:t>
            </a:fld>
            <a:endParaRPr lang="zh-CN" altLang="en-US" sz="1200"/>
          </a:p>
        </p:txBody>
      </p:sp>
      <p:sp>
        <p:nvSpPr>
          <p:cNvPr id="5" name="灯片编号占位符 4"/>
          <p:cNvSpPr>
            <a:spLocks noGrp="1"/>
          </p:cNvSpPr>
          <p:nvPr>
            <p:ph type="sldNum" sz="quarter" idx="11"/>
          </p:nvPr>
        </p:nvSpPr>
        <p:spPr/>
        <p:txBody>
          <a:bodyPr/>
          <a:lstStyle/>
          <a:p>
            <a:pPr>
              <a:defRPr/>
            </a:pPr>
            <a:fld id="{6B0885B8-6DB0-4ADE-8C72-F07706641B2A}" type="slidenum">
              <a:rPr lang="zh-CN" altLang="en-US" smtClean="0"/>
              <a:pPr>
                <a:defRPr/>
              </a:pPr>
              <a:t>19</a:t>
            </a:fld>
            <a:endParaRPr lang="zh-CN" altLang="en-US" sz="1200"/>
          </a:p>
        </p:txBody>
      </p:sp>
    </p:spTree>
    <p:extLst>
      <p:ext uri="{BB962C8B-B14F-4D97-AF65-F5344CB8AC3E}">
        <p14:creationId xmlns:p14="http://schemas.microsoft.com/office/powerpoint/2010/main" val="9519421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r>
              <a:rPr lang="zh-CN" altLang="en-US" sz="1200" b="0" i="0" kern="1200" dirty="0">
                <a:solidFill>
                  <a:schemeClr val="tx1"/>
                </a:solidFill>
                <a:effectLst/>
                <a:latin typeface="Arial" pitchFamily="34" charset="0"/>
                <a:ea typeface="+mn-ea"/>
                <a:cs typeface="+mn-cs"/>
              </a:rPr>
              <a:t>什么是“</a:t>
            </a:r>
            <a:r>
              <a:rPr lang="en-US" altLang="zh-CN" sz="1200" b="0" i="0" kern="1200" dirty="0">
                <a:solidFill>
                  <a:schemeClr val="tx1"/>
                </a:solidFill>
                <a:effectLst/>
                <a:latin typeface="Arial" pitchFamily="34" charset="0"/>
                <a:ea typeface="+mn-ea"/>
                <a:cs typeface="+mn-cs"/>
              </a:rPr>
              <a:t>IOE”</a:t>
            </a:r>
            <a:r>
              <a:rPr lang="zh-CN" altLang="en-US" sz="1200" b="0" i="0" kern="1200" dirty="0">
                <a:solidFill>
                  <a:schemeClr val="tx1"/>
                </a:solidFill>
                <a:effectLst/>
                <a:latin typeface="Arial" pitchFamily="34" charset="0"/>
                <a:ea typeface="+mn-ea"/>
                <a:cs typeface="+mn-cs"/>
              </a:rPr>
              <a:t>？</a:t>
            </a:r>
            <a:r>
              <a:rPr lang="en-US" altLang="zh-CN" sz="1200" b="0" i="0" kern="1200" dirty="0">
                <a:solidFill>
                  <a:schemeClr val="tx1"/>
                </a:solidFill>
                <a:effectLst/>
                <a:latin typeface="Arial" pitchFamily="34" charset="0"/>
                <a:ea typeface="+mn-ea"/>
                <a:cs typeface="+mn-cs"/>
              </a:rPr>
              <a:t>IBM</a:t>
            </a:r>
            <a:r>
              <a:rPr lang="zh-CN" altLang="en-US" sz="1200" b="0" i="0" kern="1200" dirty="0">
                <a:solidFill>
                  <a:schemeClr val="tx1"/>
                </a:solidFill>
                <a:effectLst/>
                <a:latin typeface="Arial" pitchFamily="34" charset="0"/>
                <a:ea typeface="+mn-ea"/>
                <a:cs typeface="+mn-cs"/>
              </a:rPr>
              <a:t>是服务器提供商，</a:t>
            </a:r>
            <a:r>
              <a:rPr lang="en-US" altLang="zh-CN" sz="1200" b="0" i="0" kern="1200" dirty="0">
                <a:solidFill>
                  <a:schemeClr val="tx1"/>
                </a:solidFill>
                <a:effectLst/>
                <a:latin typeface="Arial" pitchFamily="34" charset="0"/>
                <a:ea typeface="+mn-ea"/>
                <a:cs typeface="+mn-cs"/>
              </a:rPr>
              <a:t>Oracle</a:t>
            </a:r>
            <a:r>
              <a:rPr lang="zh-CN" altLang="en-US" sz="1200" b="0" i="0" kern="1200" dirty="0">
                <a:solidFill>
                  <a:schemeClr val="tx1"/>
                </a:solidFill>
                <a:effectLst/>
                <a:latin typeface="Arial" pitchFamily="34" charset="0"/>
                <a:ea typeface="+mn-ea"/>
                <a:cs typeface="+mn-cs"/>
              </a:rPr>
              <a:t>是数据库软件提供商，</a:t>
            </a:r>
            <a:r>
              <a:rPr lang="en-US" altLang="zh-CN" sz="1200" b="0" i="0" kern="1200" dirty="0">
                <a:solidFill>
                  <a:schemeClr val="tx1"/>
                </a:solidFill>
                <a:effectLst/>
                <a:latin typeface="Arial" pitchFamily="34" charset="0"/>
                <a:ea typeface="+mn-ea"/>
                <a:cs typeface="+mn-cs"/>
              </a:rPr>
              <a:t>EMC</a:t>
            </a:r>
            <a:r>
              <a:rPr lang="zh-CN" altLang="en-US" sz="1200" b="0" i="0" kern="1200" dirty="0">
                <a:solidFill>
                  <a:schemeClr val="tx1"/>
                </a:solidFill>
                <a:effectLst/>
                <a:latin typeface="Arial" pitchFamily="34" charset="0"/>
                <a:ea typeface="+mn-ea"/>
                <a:cs typeface="+mn-cs"/>
              </a:rPr>
              <a:t>则是存储设备提供商，三者构成了一个从软件到硬件的企业数据库系统。由这三驾马车构成的数据库系统几乎占领了全球大部分商用数据库系统市场份额。 较为著名的“去</a:t>
            </a:r>
            <a:r>
              <a:rPr lang="en-US" altLang="zh-CN" sz="1200" b="0" i="0" kern="1200" dirty="0">
                <a:solidFill>
                  <a:schemeClr val="tx1"/>
                </a:solidFill>
                <a:effectLst/>
                <a:latin typeface="Arial" pitchFamily="34" charset="0"/>
                <a:ea typeface="+mn-ea"/>
                <a:cs typeface="+mn-cs"/>
              </a:rPr>
              <a:t>IOE</a:t>
            </a:r>
            <a:r>
              <a:rPr lang="zh-CN" altLang="en-US" sz="1200" b="0" i="0" kern="1200" dirty="0">
                <a:solidFill>
                  <a:schemeClr val="tx1"/>
                </a:solidFill>
                <a:effectLst/>
                <a:latin typeface="Arial" pitchFamily="34" charset="0"/>
                <a:ea typeface="+mn-ea"/>
                <a:cs typeface="+mn-cs"/>
              </a:rPr>
              <a:t>”事件要追溯到去年</a:t>
            </a:r>
            <a:r>
              <a:rPr lang="en-US" altLang="zh-CN" sz="1200" b="0" i="0" kern="1200" dirty="0">
                <a:solidFill>
                  <a:schemeClr val="tx1"/>
                </a:solidFill>
                <a:effectLst/>
                <a:latin typeface="Arial" pitchFamily="34" charset="0"/>
                <a:ea typeface="+mn-ea"/>
                <a:cs typeface="+mn-cs"/>
              </a:rPr>
              <a:t>5</a:t>
            </a:r>
            <a:r>
              <a:rPr lang="zh-CN" altLang="en-US" sz="1200" b="0" i="0" kern="1200" dirty="0">
                <a:solidFill>
                  <a:schemeClr val="tx1"/>
                </a:solidFill>
                <a:effectLst/>
                <a:latin typeface="Arial" pitchFamily="34" charset="0"/>
                <a:ea typeface="+mn-ea"/>
                <a:cs typeface="+mn-cs"/>
              </a:rPr>
              <a:t>月份，阿里巴巴首先发动了“去</a:t>
            </a:r>
            <a:r>
              <a:rPr lang="en-US" altLang="zh-CN" sz="1200" b="0" i="0" kern="1200" dirty="0">
                <a:solidFill>
                  <a:schemeClr val="tx1"/>
                </a:solidFill>
                <a:effectLst/>
                <a:latin typeface="Arial" pitchFamily="34" charset="0"/>
                <a:ea typeface="+mn-ea"/>
                <a:cs typeface="+mn-cs"/>
              </a:rPr>
              <a:t>IOE</a:t>
            </a:r>
            <a:r>
              <a:rPr lang="zh-CN" altLang="en-US" sz="1200" b="0" i="0" kern="1200" dirty="0">
                <a:solidFill>
                  <a:schemeClr val="tx1"/>
                </a:solidFill>
                <a:effectLst/>
                <a:latin typeface="Arial" pitchFamily="34" charset="0"/>
                <a:ea typeface="+mn-ea"/>
                <a:cs typeface="+mn-cs"/>
              </a:rPr>
              <a:t>”运动。用成本更加低廉的软件</a:t>
            </a:r>
            <a:r>
              <a:rPr lang="en-US" altLang="zh-CN" sz="1200" b="0" i="0" kern="1200" dirty="0">
                <a:solidFill>
                  <a:schemeClr val="tx1"/>
                </a:solidFill>
                <a:effectLst/>
                <a:latin typeface="Arial" pitchFamily="34" charset="0"/>
                <a:ea typeface="+mn-ea"/>
                <a:cs typeface="+mn-cs"/>
              </a:rPr>
              <a:t>——MYSQL</a:t>
            </a:r>
            <a:r>
              <a:rPr lang="zh-CN" altLang="en-US" sz="1200" b="0" i="0" kern="1200" dirty="0">
                <a:solidFill>
                  <a:schemeClr val="tx1"/>
                </a:solidFill>
                <a:effectLst/>
                <a:latin typeface="Arial" pitchFamily="34" charset="0"/>
                <a:ea typeface="+mn-ea"/>
                <a:cs typeface="+mn-cs"/>
              </a:rPr>
              <a:t>替代</a:t>
            </a:r>
            <a:r>
              <a:rPr lang="en-US" altLang="zh-CN" sz="1200" b="0" i="0" kern="1200" dirty="0">
                <a:solidFill>
                  <a:schemeClr val="tx1"/>
                </a:solidFill>
                <a:effectLst/>
                <a:latin typeface="Arial" pitchFamily="34" charset="0"/>
                <a:ea typeface="+mn-ea"/>
                <a:cs typeface="+mn-cs"/>
              </a:rPr>
              <a:t>Oracle</a:t>
            </a:r>
            <a:r>
              <a:rPr lang="zh-CN" altLang="en-US" sz="1200" b="0" i="0" kern="1200" dirty="0">
                <a:solidFill>
                  <a:schemeClr val="tx1"/>
                </a:solidFill>
                <a:effectLst/>
                <a:latin typeface="Arial" pitchFamily="34" charset="0"/>
                <a:ea typeface="+mn-ea"/>
                <a:cs typeface="+mn-cs"/>
              </a:rPr>
              <a:t>，使用</a:t>
            </a:r>
            <a:r>
              <a:rPr lang="en-US" altLang="zh-CN" sz="1200" b="0" i="0" kern="1200" dirty="0">
                <a:solidFill>
                  <a:schemeClr val="tx1"/>
                </a:solidFill>
                <a:effectLst/>
                <a:latin typeface="Arial" pitchFamily="34" charset="0"/>
                <a:ea typeface="+mn-ea"/>
                <a:cs typeface="+mn-cs"/>
              </a:rPr>
              <a:t>PC Server</a:t>
            </a:r>
            <a:r>
              <a:rPr lang="zh-CN" altLang="en-US" sz="1200" b="0" i="0" kern="1200" dirty="0">
                <a:solidFill>
                  <a:schemeClr val="tx1"/>
                </a:solidFill>
                <a:effectLst/>
                <a:latin typeface="Arial" pitchFamily="34" charset="0"/>
                <a:ea typeface="+mn-ea"/>
                <a:cs typeface="+mn-cs"/>
              </a:rPr>
              <a:t>替代</a:t>
            </a:r>
            <a:r>
              <a:rPr lang="en-US" altLang="zh-CN" sz="1200" b="0" i="0" kern="1200" dirty="0">
                <a:solidFill>
                  <a:schemeClr val="tx1"/>
                </a:solidFill>
                <a:effectLst/>
                <a:latin typeface="Arial" pitchFamily="34" charset="0"/>
                <a:ea typeface="+mn-ea"/>
                <a:cs typeface="+mn-cs"/>
              </a:rPr>
              <a:t>EMC2</a:t>
            </a:r>
            <a:r>
              <a:rPr lang="zh-CN" altLang="en-US" sz="1200" b="0" i="0" kern="1200" dirty="0">
                <a:solidFill>
                  <a:schemeClr val="tx1"/>
                </a:solidFill>
                <a:effectLst/>
                <a:latin typeface="Arial" pitchFamily="34" charset="0"/>
                <a:ea typeface="+mn-ea"/>
                <a:cs typeface="+mn-cs"/>
              </a:rPr>
              <a:t>、</a:t>
            </a:r>
            <a:r>
              <a:rPr lang="en-US" altLang="zh-CN" sz="1200" b="0" i="0" kern="1200" dirty="0">
                <a:solidFill>
                  <a:schemeClr val="tx1"/>
                </a:solidFill>
                <a:effectLst/>
                <a:latin typeface="Arial" pitchFamily="34" charset="0"/>
                <a:ea typeface="+mn-ea"/>
                <a:cs typeface="+mn-cs"/>
              </a:rPr>
              <a:t>IBM</a:t>
            </a:r>
            <a:r>
              <a:rPr lang="zh-CN" altLang="en-US" sz="1200" b="0" i="0" kern="1200" dirty="0">
                <a:solidFill>
                  <a:schemeClr val="tx1"/>
                </a:solidFill>
                <a:effectLst/>
                <a:latin typeface="Arial" pitchFamily="34" charset="0"/>
                <a:ea typeface="+mn-ea"/>
                <a:cs typeface="+mn-cs"/>
              </a:rPr>
              <a:t>小型机等设备，以消除“</a:t>
            </a:r>
            <a:r>
              <a:rPr lang="en-US" altLang="zh-CN" sz="1200" b="0" i="0" kern="1200" dirty="0">
                <a:solidFill>
                  <a:schemeClr val="tx1"/>
                </a:solidFill>
                <a:effectLst/>
                <a:latin typeface="Arial" pitchFamily="34" charset="0"/>
                <a:ea typeface="+mn-ea"/>
                <a:cs typeface="+mn-cs"/>
              </a:rPr>
              <a:t>IOE</a:t>
            </a:r>
            <a:r>
              <a:rPr lang="zh-CN" altLang="en-US" sz="1200" b="0" i="0" kern="1200" dirty="0">
                <a:solidFill>
                  <a:schemeClr val="tx1"/>
                </a:solidFill>
                <a:effectLst/>
                <a:latin typeface="Arial" pitchFamily="34" charset="0"/>
                <a:ea typeface="+mn-ea"/>
                <a:cs typeface="+mn-cs"/>
              </a:rPr>
              <a:t>”对自己数据库系统的垄断。</a:t>
            </a:r>
            <a:endParaRPr lang="en-US" altLang="zh-CN" sz="1200" b="0" i="0" kern="1200" dirty="0">
              <a:solidFill>
                <a:schemeClr val="tx1"/>
              </a:solidFill>
              <a:effectLst/>
              <a:latin typeface="Arial" pitchFamily="34" charset="0"/>
              <a:ea typeface="+mn-ea"/>
              <a:cs typeface="+mn-cs"/>
            </a:endParaRPr>
          </a:p>
          <a:p>
            <a:endParaRPr lang="en-US" altLang="zh-CN" sz="1200" b="0" i="0" kern="1200" dirty="0">
              <a:solidFill>
                <a:schemeClr val="tx1"/>
              </a:solidFill>
              <a:effectLst/>
              <a:latin typeface="Arial" pitchFamily="34" charset="0"/>
              <a:ea typeface="+mn-ea"/>
              <a:cs typeface="+mn-cs"/>
            </a:endParaRPr>
          </a:p>
          <a:p>
            <a:r>
              <a:rPr lang="en-US" altLang="zh-CN" sz="1200" b="0" i="0" kern="1200" dirty="0">
                <a:solidFill>
                  <a:schemeClr val="tx1"/>
                </a:solidFill>
                <a:effectLst/>
                <a:latin typeface="Arial" pitchFamily="34" charset="0"/>
                <a:ea typeface="+mn-ea"/>
                <a:cs typeface="+mn-cs"/>
              </a:rPr>
              <a:t>Transaction processing systems (TPS)</a:t>
            </a:r>
            <a:r>
              <a:rPr lang="zh-CN" altLang="en-US" sz="1200" b="0" i="0" kern="1200" dirty="0">
                <a:solidFill>
                  <a:schemeClr val="tx1"/>
                </a:solidFill>
                <a:effectLst/>
                <a:latin typeface="Arial" pitchFamily="34" charset="0"/>
                <a:ea typeface="+mn-ea"/>
                <a:cs typeface="+mn-cs"/>
              </a:rPr>
              <a:t>即事务处理系统，用于提高事务处理效率与保证其正确性。每秒事务处理量</a:t>
            </a:r>
            <a:r>
              <a:rPr lang="en-US" altLang="zh-CN" sz="1200" b="0" i="0" kern="1200" dirty="0">
                <a:solidFill>
                  <a:schemeClr val="tx1"/>
                </a:solidFill>
                <a:effectLst/>
                <a:latin typeface="Arial" pitchFamily="34" charset="0"/>
                <a:ea typeface="+mn-ea"/>
                <a:cs typeface="+mn-cs"/>
              </a:rPr>
              <a:t>(</a:t>
            </a:r>
            <a:r>
              <a:rPr lang="en-US" altLang="zh-CN" sz="1200" b="0" i="0" kern="1200" dirty="0" err="1">
                <a:solidFill>
                  <a:schemeClr val="tx1"/>
                </a:solidFill>
                <a:effectLst/>
                <a:latin typeface="Arial" pitchFamily="34" charset="0"/>
                <a:ea typeface="+mn-ea"/>
                <a:cs typeface="+mn-cs"/>
              </a:rPr>
              <a:t>TransactionPerSecond</a:t>
            </a:r>
            <a:r>
              <a:rPr lang="en-US" altLang="zh-CN" sz="1200" b="0" i="0" kern="1200" dirty="0">
                <a:solidFill>
                  <a:schemeClr val="tx1"/>
                </a:solidFill>
                <a:effectLst/>
                <a:latin typeface="Arial" pitchFamily="34" charset="0"/>
                <a:ea typeface="+mn-ea"/>
                <a:cs typeface="+mn-cs"/>
              </a:rPr>
              <a:t>)</a:t>
            </a:r>
            <a:r>
              <a:rPr lang="zh-CN" altLang="en-US" sz="1200" b="0" i="0" kern="1200" dirty="0">
                <a:solidFill>
                  <a:schemeClr val="tx1"/>
                </a:solidFill>
                <a:effectLst/>
                <a:latin typeface="Arial" pitchFamily="34" charset="0"/>
                <a:ea typeface="+mn-ea"/>
                <a:cs typeface="+mn-cs"/>
              </a:rPr>
              <a:t>。</a:t>
            </a:r>
            <a:endParaRPr lang="zh-CN" altLang="en-US" dirty="0"/>
          </a:p>
        </p:txBody>
      </p:sp>
      <p:sp>
        <p:nvSpPr>
          <p:cNvPr id="4" name="日期占位符 3"/>
          <p:cNvSpPr>
            <a:spLocks noGrp="1"/>
          </p:cNvSpPr>
          <p:nvPr>
            <p:ph type="dt" idx="10"/>
          </p:nvPr>
        </p:nvSpPr>
        <p:spPr/>
        <p:txBody>
          <a:bodyPr/>
          <a:lstStyle/>
          <a:p>
            <a:pPr>
              <a:defRPr/>
            </a:pPr>
            <a:fld id="{E533668A-29A1-4F65-A1C2-8637AD8DC234}" type="datetime1">
              <a:rPr lang="zh-CN" altLang="en-US" smtClean="0"/>
              <a:pPr>
                <a:defRPr/>
              </a:pPr>
              <a:t>2017/3/27</a:t>
            </a:fld>
            <a:endParaRPr lang="zh-CN" altLang="en-US" sz="1200"/>
          </a:p>
        </p:txBody>
      </p:sp>
      <p:sp>
        <p:nvSpPr>
          <p:cNvPr id="5" name="灯片编号占位符 4"/>
          <p:cNvSpPr>
            <a:spLocks noGrp="1"/>
          </p:cNvSpPr>
          <p:nvPr>
            <p:ph type="sldNum" sz="quarter" idx="11"/>
          </p:nvPr>
        </p:nvSpPr>
        <p:spPr/>
        <p:txBody>
          <a:bodyPr/>
          <a:lstStyle/>
          <a:p>
            <a:pPr>
              <a:defRPr/>
            </a:pPr>
            <a:fld id="{6B0885B8-6DB0-4ADE-8C72-F07706641B2A}" type="slidenum">
              <a:rPr lang="zh-CN" altLang="en-US" smtClean="0"/>
              <a:pPr>
                <a:defRPr/>
              </a:pPr>
              <a:t>30</a:t>
            </a:fld>
            <a:endParaRPr lang="zh-CN" altLang="en-US" sz="1200"/>
          </a:p>
        </p:txBody>
      </p:sp>
    </p:spTree>
    <p:extLst>
      <p:ext uri="{BB962C8B-B14F-4D97-AF65-F5344CB8AC3E}">
        <p14:creationId xmlns:p14="http://schemas.microsoft.com/office/powerpoint/2010/main" val="22990603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zh-CN" altLang="en-US" dirty="0"/>
          </a:p>
        </p:txBody>
      </p:sp>
      <p:sp>
        <p:nvSpPr>
          <p:cNvPr id="4" name="日期占位符 3"/>
          <p:cNvSpPr>
            <a:spLocks noGrp="1"/>
          </p:cNvSpPr>
          <p:nvPr>
            <p:ph type="dt" idx="10"/>
          </p:nvPr>
        </p:nvSpPr>
        <p:spPr/>
        <p:txBody>
          <a:bodyPr/>
          <a:lstStyle/>
          <a:p>
            <a:pPr>
              <a:defRPr/>
            </a:pPr>
            <a:fld id="{E533668A-29A1-4F65-A1C2-8637AD8DC234}" type="datetime1">
              <a:rPr lang="zh-CN" altLang="en-US" smtClean="0"/>
              <a:pPr>
                <a:defRPr/>
              </a:pPr>
              <a:t>2017/3/27</a:t>
            </a:fld>
            <a:endParaRPr lang="zh-CN" altLang="en-US" sz="1200"/>
          </a:p>
        </p:txBody>
      </p:sp>
      <p:sp>
        <p:nvSpPr>
          <p:cNvPr id="5" name="灯片编号占位符 4"/>
          <p:cNvSpPr>
            <a:spLocks noGrp="1"/>
          </p:cNvSpPr>
          <p:nvPr>
            <p:ph type="sldNum" sz="quarter" idx="11"/>
          </p:nvPr>
        </p:nvSpPr>
        <p:spPr/>
        <p:txBody>
          <a:bodyPr/>
          <a:lstStyle/>
          <a:p>
            <a:pPr>
              <a:defRPr/>
            </a:pPr>
            <a:fld id="{6B0885B8-6DB0-4ADE-8C72-F07706641B2A}" type="slidenum">
              <a:rPr lang="zh-CN" altLang="en-US" smtClean="0"/>
              <a:pPr>
                <a:defRPr/>
              </a:pPr>
              <a:t>45</a:t>
            </a:fld>
            <a:endParaRPr lang="zh-CN" altLang="en-US" sz="1200"/>
          </a:p>
        </p:txBody>
      </p:sp>
    </p:spTree>
    <p:extLst>
      <p:ext uri="{BB962C8B-B14F-4D97-AF65-F5344CB8AC3E}">
        <p14:creationId xmlns:p14="http://schemas.microsoft.com/office/powerpoint/2010/main" val="32599324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幻灯片图像占位符 1"/>
          <p:cNvSpPr>
            <a:spLocks noGrp="1" noRot="1" noChangeAspect="1" noTextEdit="1"/>
          </p:cNvSpPr>
          <p:nvPr>
            <p:ph type="sldImg"/>
          </p:nvPr>
        </p:nvSpPr>
        <p:spPr>
          <a:ln>
            <a:solidFill>
              <a:srgbClr val="000000"/>
            </a:solidFill>
            <a:miter lim="800000"/>
            <a:headEnd/>
            <a:tailEnd/>
          </a:ln>
        </p:spPr>
      </p:sp>
      <p:sp>
        <p:nvSpPr>
          <p:cNvPr id="62467" name="备注占位符 2"/>
          <p:cNvSpPr>
            <a:spLocks noGrp="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Calibri" panose="020F0502020204030204" pitchFamily="34" charset="0"/>
            </a:endParaRPr>
          </a:p>
        </p:txBody>
      </p:sp>
      <p:sp>
        <p:nvSpPr>
          <p:cNvPr id="62468" name="幻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BE61A574-EB9C-4A46-A6F0-0C4AB99D4782}" type="slidenum">
              <a:rPr kumimoji="1" lang="zh-CN" altLang="en-US" sz="1200" smtClean="0"/>
              <a:pPr/>
              <a:t>48</a:t>
            </a:fld>
            <a:endParaRPr kumimoji="1" lang="zh-CN" altLang="en-US" sz="120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zh-CN" altLang="en-US" dirty="0"/>
          </a:p>
        </p:txBody>
      </p:sp>
      <p:sp>
        <p:nvSpPr>
          <p:cNvPr id="4" name="日期占位符 3"/>
          <p:cNvSpPr>
            <a:spLocks noGrp="1"/>
          </p:cNvSpPr>
          <p:nvPr>
            <p:ph type="dt" idx="10"/>
          </p:nvPr>
        </p:nvSpPr>
        <p:spPr/>
        <p:txBody>
          <a:bodyPr/>
          <a:lstStyle/>
          <a:p>
            <a:pPr>
              <a:defRPr/>
            </a:pPr>
            <a:fld id="{E533668A-29A1-4F65-A1C2-8637AD8DC234}" type="datetime1">
              <a:rPr lang="zh-CN" altLang="en-US" smtClean="0"/>
              <a:pPr>
                <a:defRPr/>
              </a:pPr>
              <a:t>2017/3/27</a:t>
            </a:fld>
            <a:endParaRPr lang="zh-CN" altLang="en-US" sz="1200"/>
          </a:p>
        </p:txBody>
      </p:sp>
      <p:sp>
        <p:nvSpPr>
          <p:cNvPr id="5" name="灯片编号占位符 4"/>
          <p:cNvSpPr>
            <a:spLocks noGrp="1"/>
          </p:cNvSpPr>
          <p:nvPr>
            <p:ph type="sldNum" sz="quarter" idx="11"/>
          </p:nvPr>
        </p:nvSpPr>
        <p:spPr/>
        <p:txBody>
          <a:bodyPr/>
          <a:lstStyle/>
          <a:p>
            <a:pPr>
              <a:defRPr/>
            </a:pPr>
            <a:fld id="{6B0885B8-6DB0-4ADE-8C72-F07706641B2A}" type="slidenum">
              <a:rPr lang="zh-CN" altLang="en-US" smtClean="0"/>
              <a:pPr>
                <a:defRPr/>
              </a:pPr>
              <a:t>76</a:t>
            </a:fld>
            <a:endParaRPr lang="zh-CN" altLang="en-US" sz="1200"/>
          </a:p>
        </p:txBody>
      </p:sp>
    </p:spTree>
    <p:extLst>
      <p:ext uri="{BB962C8B-B14F-4D97-AF65-F5344CB8AC3E}">
        <p14:creationId xmlns:p14="http://schemas.microsoft.com/office/powerpoint/2010/main" val="21970447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90114" name="幻灯片图像占位符 1"/>
          <p:cNvSpPr>
            <a:spLocks noGrp="1" noRot="1" noChangeAspect="1" noTextEdit="1"/>
          </p:cNvSpPr>
          <p:nvPr>
            <p:ph type="sldImg"/>
          </p:nvPr>
        </p:nvSpPr>
        <p:spPr>
          <a:xfrm>
            <a:off x="1138238" y="681038"/>
            <a:ext cx="4572000" cy="3429000"/>
          </a:xfrm>
          <a:ln>
            <a:solidFill>
              <a:srgbClr val="000000"/>
            </a:solidFill>
            <a:miter lim="800000"/>
            <a:headEnd/>
            <a:tailEnd/>
          </a:ln>
        </p:spPr>
      </p:sp>
      <p:sp>
        <p:nvSpPr>
          <p:cNvPr id="90115" name="备注占位符 2"/>
          <p:cNvSpPr>
            <a:spLocks noGrp="1" noChangeArrowheads="1"/>
          </p:cNvSpPr>
          <p:nvPr>
            <p:ph type="body" idx="1"/>
          </p:nvPr>
        </p:nvSpPr>
        <p:spPr bwMode="auto">
          <a:xfrm>
            <a:off x="681038" y="4338638"/>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177" tIns="46589" rIns="93177" bIns="46589"/>
          <a:lstStyle/>
          <a:p>
            <a:r>
              <a:rPr lang="en-US" altLang="zh-CN"/>
              <a:t>1</a:t>
            </a:r>
            <a:r>
              <a:rPr lang="zh-CN" altLang="en-US"/>
              <a:t>）正对日志增量处理，例如十分钟内 数据处理完毕，需要统计各种数据如何处理？</a:t>
            </a:r>
            <a:endParaRPr lang="en-US" altLang="zh-CN"/>
          </a:p>
          <a:p>
            <a:endParaRPr lang="en-US" altLang="zh-CN"/>
          </a:p>
          <a:p>
            <a:r>
              <a:rPr lang="zh-CN" altLang="en-US"/>
              <a:t>问题？</a:t>
            </a:r>
            <a:endParaRPr lang="en-US" altLang="zh-CN"/>
          </a:p>
          <a:p>
            <a:r>
              <a:rPr lang="en-US" altLang="zh-CN"/>
              <a:t>   3</a:t>
            </a:r>
            <a:r>
              <a:rPr lang="zh-CN" altLang="en-US"/>
              <a:t>）</a:t>
            </a:r>
            <a:r>
              <a:rPr lang="en-US" altLang="zh-CN"/>
              <a:t>hadoop</a:t>
            </a:r>
            <a:r>
              <a:rPr lang="zh-CN" altLang="en-US"/>
              <a:t>名字的由来？</a:t>
            </a:r>
            <a:endParaRPr lang="en-US" altLang="zh-CN"/>
          </a:p>
          <a:p>
            <a:r>
              <a:rPr lang="en-US" altLang="zh-CN"/>
              <a:t>   4</a:t>
            </a:r>
            <a:r>
              <a:rPr lang="zh-CN" altLang="en-US"/>
              <a:t>）</a:t>
            </a:r>
            <a:r>
              <a:rPr lang="en-US" altLang="zh-CN"/>
              <a:t>Combiners</a:t>
            </a:r>
            <a:r>
              <a:rPr lang="zh-CN" altLang="en-US"/>
              <a:t>功能？</a:t>
            </a:r>
            <a:endParaRPr lang="en-US" altLang="zh-CN"/>
          </a:p>
        </p:txBody>
      </p:sp>
      <p:sp>
        <p:nvSpPr>
          <p:cNvPr id="90116" name="灯片编号占位符 3"/>
          <p:cNvSpPr txBox="1">
            <a:spLocks noGrp="1" noChangeArrowheads="1"/>
          </p:cNvSpPr>
          <p:nvPr/>
        </p:nvSpPr>
        <p:spPr bwMode="auto">
          <a:xfrm>
            <a:off x="3878263" y="867886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177" tIns="46589" rIns="93177" bIns="46589" anchor="b"/>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buFont typeface="Arial" panose="020B0604020202020204" pitchFamily="34" charset="0"/>
              <a:buNone/>
            </a:pPr>
            <a:fld id="{EBFEFCEA-2E5E-4922-AE47-9BA9AE68EBC4}" type="slidenum">
              <a:rPr lang="zh-CN" altLang="en-US" sz="1200">
                <a:latin typeface="Calibri" panose="020F0502020204030204" pitchFamily="34" charset="0"/>
              </a:rPr>
              <a:pPr algn="r" eaLnBrk="1" hangingPunct="1">
                <a:buFont typeface="Arial" panose="020B0604020202020204" pitchFamily="34" charset="0"/>
                <a:buNone/>
              </a:pPr>
              <a:t>80</a:t>
            </a:fld>
            <a:endParaRPr lang="en-US" altLang="zh-CN" sz="1200">
              <a:latin typeface="Calibri" panose="020F0502020204030204" pitchFamily="34" charset="0"/>
            </a:endParaRPr>
          </a:p>
        </p:txBody>
      </p:sp>
    </p:spTree>
  </p:cSld>
  <p:clrMapOvr>
    <a:overrideClrMapping bg1="lt1" tx1="dk1" bg2="lt2" tx2="dk2" accent1="accent1" accent2="accent2" accent3="accent3" accent4="accent4" accent5="accent5" accent6="accent6" hlink="hlink" folHlink="folHlink"/>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p:cNvSpPr>
            <a:spLocks noGrp="1"/>
          </p:cNvSpPr>
          <p:nvPr>
            <p:ph type="dt" sz="half" idx="10"/>
          </p:nvPr>
        </p:nvSpPr>
        <p:spPr/>
        <p:txBody>
          <a:bodyPr/>
          <a:lstStyle>
            <a:lvl1pPr>
              <a:defRPr/>
            </a:lvl1pPr>
          </a:lstStyle>
          <a:p>
            <a:pPr>
              <a:defRPr/>
            </a:pPr>
            <a:fld id="{9847571A-DA09-4A50-A89B-D94559CBF3AE}" type="datetime1">
              <a:rPr lang="zh-CN" altLang="en-US"/>
              <a:pPr>
                <a:defRPr/>
              </a:pPr>
              <a:t>2017/3/27</a:t>
            </a:fld>
            <a:endParaRPr lang="en-US" sz="1800">
              <a:solidFill>
                <a:schemeClr val="tx1"/>
              </a:solidFill>
            </a:endParaRPr>
          </a:p>
        </p:txBody>
      </p:sp>
      <p:sp>
        <p:nvSpPr>
          <p:cNvPr id="5" name="页脚占位符 4"/>
          <p:cNvSpPr>
            <a:spLocks noGrp="1"/>
          </p:cNvSpPr>
          <p:nvPr>
            <p:ph type="ftr" sz="quarter" idx="11"/>
          </p:nvPr>
        </p:nvSpPr>
        <p:spPr/>
        <p:txBody>
          <a:bodyPr/>
          <a:lstStyle>
            <a:lvl1pPr>
              <a:defRPr/>
            </a:lvl1pPr>
          </a:lstStyle>
          <a:p>
            <a:pPr>
              <a:defRPr/>
            </a:pPr>
            <a:endParaRPr lang="zh-CN" altLang="zh-CN"/>
          </a:p>
        </p:txBody>
      </p:sp>
      <p:sp>
        <p:nvSpPr>
          <p:cNvPr id="6" name="灯片编号占位符 5"/>
          <p:cNvSpPr>
            <a:spLocks noGrp="1"/>
          </p:cNvSpPr>
          <p:nvPr>
            <p:ph type="sldNum" sz="quarter" idx="12"/>
          </p:nvPr>
        </p:nvSpPr>
        <p:spPr/>
        <p:txBody>
          <a:bodyPr/>
          <a:lstStyle>
            <a:lvl1pPr>
              <a:defRPr/>
            </a:lvl1pPr>
          </a:lstStyle>
          <a:p>
            <a:pPr>
              <a:defRPr/>
            </a:pPr>
            <a:fld id="{53276A4A-289C-4C43-87CC-76C0FD16641A}" type="slidenum">
              <a:rPr lang="zh-CN" altLang="en-US"/>
              <a:pPr>
                <a:defRPr/>
              </a:pPr>
              <a:t>‹#›</a:t>
            </a:fld>
            <a:endParaRPr lang="en-US" altLang="zh-CN" sz="1800">
              <a:solidFill>
                <a:schemeClr val="tx1"/>
              </a:solidFill>
            </a:endParaRPr>
          </a:p>
        </p:txBody>
      </p:sp>
    </p:spTree>
    <p:extLst>
      <p:ext uri="{BB962C8B-B14F-4D97-AF65-F5344CB8AC3E}">
        <p14:creationId xmlns:p14="http://schemas.microsoft.com/office/powerpoint/2010/main" val="37713809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pPr>
              <a:defRPr/>
            </a:pPr>
            <a:fld id="{4A0B3C02-0CB6-4CBF-B6CB-982E9AA8960F}" type="datetime1">
              <a:rPr lang="zh-CN" altLang="en-US"/>
              <a:pPr>
                <a:defRPr/>
              </a:pPr>
              <a:t>2017/3/27</a:t>
            </a:fld>
            <a:endParaRPr lang="en-US" sz="1800">
              <a:solidFill>
                <a:schemeClr val="tx1"/>
              </a:solidFill>
            </a:endParaRPr>
          </a:p>
        </p:txBody>
      </p:sp>
      <p:sp>
        <p:nvSpPr>
          <p:cNvPr id="5" name="页脚占位符 4"/>
          <p:cNvSpPr>
            <a:spLocks noGrp="1"/>
          </p:cNvSpPr>
          <p:nvPr>
            <p:ph type="ftr" sz="quarter" idx="11"/>
          </p:nvPr>
        </p:nvSpPr>
        <p:spPr/>
        <p:txBody>
          <a:bodyPr/>
          <a:lstStyle>
            <a:lvl1pPr>
              <a:defRPr/>
            </a:lvl1pPr>
          </a:lstStyle>
          <a:p>
            <a:pPr>
              <a:defRPr/>
            </a:pPr>
            <a:endParaRPr lang="zh-CN" altLang="zh-CN"/>
          </a:p>
        </p:txBody>
      </p:sp>
      <p:sp>
        <p:nvSpPr>
          <p:cNvPr id="6" name="灯片编号占位符 5"/>
          <p:cNvSpPr>
            <a:spLocks noGrp="1"/>
          </p:cNvSpPr>
          <p:nvPr>
            <p:ph type="sldNum" sz="quarter" idx="12"/>
          </p:nvPr>
        </p:nvSpPr>
        <p:spPr/>
        <p:txBody>
          <a:bodyPr/>
          <a:lstStyle>
            <a:lvl1pPr>
              <a:defRPr/>
            </a:lvl1pPr>
          </a:lstStyle>
          <a:p>
            <a:pPr>
              <a:defRPr/>
            </a:pPr>
            <a:fld id="{AEB4107C-9CF1-4F99-9E54-B8D10C583EF3}" type="slidenum">
              <a:rPr lang="zh-CN" altLang="en-US"/>
              <a:pPr>
                <a:defRPr/>
              </a:pPr>
              <a:t>‹#›</a:t>
            </a:fld>
            <a:endParaRPr lang="en-US" altLang="zh-CN" sz="1800">
              <a:solidFill>
                <a:schemeClr val="tx1"/>
              </a:solidFill>
            </a:endParaRPr>
          </a:p>
        </p:txBody>
      </p:sp>
    </p:spTree>
    <p:extLst>
      <p:ext uri="{BB962C8B-B14F-4D97-AF65-F5344CB8AC3E}">
        <p14:creationId xmlns:p14="http://schemas.microsoft.com/office/powerpoint/2010/main" val="36906400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pPr>
              <a:defRPr/>
            </a:pPr>
            <a:fld id="{B908D72B-7E56-461A-BADB-7F5F944B2022}" type="datetime1">
              <a:rPr lang="zh-CN" altLang="en-US"/>
              <a:pPr>
                <a:defRPr/>
              </a:pPr>
              <a:t>2017/3/27</a:t>
            </a:fld>
            <a:endParaRPr lang="en-US" sz="1800">
              <a:solidFill>
                <a:schemeClr val="tx1"/>
              </a:solidFill>
            </a:endParaRPr>
          </a:p>
        </p:txBody>
      </p:sp>
      <p:sp>
        <p:nvSpPr>
          <p:cNvPr id="5" name="页脚占位符 4"/>
          <p:cNvSpPr>
            <a:spLocks noGrp="1"/>
          </p:cNvSpPr>
          <p:nvPr>
            <p:ph type="ftr" sz="quarter" idx="11"/>
          </p:nvPr>
        </p:nvSpPr>
        <p:spPr/>
        <p:txBody>
          <a:bodyPr/>
          <a:lstStyle>
            <a:lvl1pPr>
              <a:defRPr/>
            </a:lvl1pPr>
          </a:lstStyle>
          <a:p>
            <a:pPr>
              <a:defRPr/>
            </a:pPr>
            <a:endParaRPr lang="zh-CN" altLang="zh-CN"/>
          </a:p>
        </p:txBody>
      </p:sp>
      <p:sp>
        <p:nvSpPr>
          <p:cNvPr id="6" name="灯片编号占位符 5"/>
          <p:cNvSpPr>
            <a:spLocks noGrp="1"/>
          </p:cNvSpPr>
          <p:nvPr>
            <p:ph type="sldNum" sz="quarter" idx="12"/>
          </p:nvPr>
        </p:nvSpPr>
        <p:spPr/>
        <p:txBody>
          <a:bodyPr/>
          <a:lstStyle>
            <a:lvl1pPr>
              <a:defRPr/>
            </a:lvl1pPr>
          </a:lstStyle>
          <a:p>
            <a:pPr>
              <a:defRPr/>
            </a:pPr>
            <a:fld id="{A5A2D8F8-7471-46EE-BE6E-AEDD47828740}" type="slidenum">
              <a:rPr lang="zh-CN" altLang="en-US"/>
              <a:pPr>
                <a:defRPr/>
              </a:pPr>
              <a:t>‹#›</a:t>
            </a:fld>
            <a:endParaRPr lang="en-US" altLang="zh-CN" sz="1800">
              <a:solidFill>
                <a:schemeClr val="tx1"/>
              </a:solidFill>
            </a:endParaRPr>
          </a:p>
        </p:txBody>
      </p:sp>
    </p:spTree>
    <p:extLst>
      <p:ext uri="{BB962C8B-B14F-4D97-AF65-F5344CB8AC3E}">
        <p14:creationId xmlns:p14="http://schemas.microsoft.com/office/powerpoint/2010/main" val="345550072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p:cNvSpPr>
            <a:spLocks noGrp="1" noChangeArrowheads="1"/>
          </p:cNvSpPr>
          <p:nvPr>
            <p:ph type="dt" sz="half" idx="10"/>
          </p:nvPr>
        </p:nvSpPr>
        <p:spPr/>
        <p:txBody>
          <a:bodyPr/>
          <a:lstStyle>
            <a:lvl1pPr>
              <a:defRPr/>
            </a:lvl1pPr>
          </a:lstStyle>
          <a:p>
            <a:pPr>
              <a:defRPr/>
            </a:pPr>
            <a:endParaRPr lang="en-US"/>
          </a:p>
        </p:txBody>
      </p:sp>
      <p:sp>
        <p:nvSpPr>
          <p:cNvPr id="6" name="Rectangle 5"/>
          <p:cNvSpPr>
            <a:spLocks noGrp="1" noChangeArrowheads="1"/>
          </p:cNvSpPr>
          <p:nvPr>
            <p:ph type="ftr" sz="quarter" idx="11"/>
          </p:nvPr>
        </p:nvSpPr>
        <p:spPr/>
        <p:txBody>
          <a:bodyPr/>
          <a:lstStyle>
            <a:lvl1pPr>
              <a:defRPr/>
            </a:lvl1pPr>
          </a:lstStyle>
          <a:p>
            <a:pPr>
              <a:defRPr/>
            </a:pPr>
            <a:endParaRPr lang="en-US"/>
          </a:p>
        </p:txBody>
      </p:sp>
      <p:sp>
        <p:nvSpPr>
          <p:cNvPr id="7" name="Rectangle 6"/>
          <p:cNvSpPr>
            <a:spLocks noGrp="1" noChangeArrowheads="1"/>
          </p:cNvSpPr>
          <p:nvPr>
            <p:ph type="sldNum" sz="quarter" idx="12"/>
          </p:nvPr>
        </p:nvSpPr>
        <p:spPr/>
        <p:txBody>
          <a:bodyPr/>
          <a:lstStyle>
            <a:lvl1pPr>
              <a:defRPr/>
            </a:lvl1pPr>
          </a:lstStyle>
          <a:p>
            <a:pPr>
              <a:defRPr/>
            </a:pPr>
            <a:fld id="{3E9D1B8E-6201-4FD0-A916-805640889C89}" type="slidenum">
              <a:rPr lang="en-US" altLang="zh-CN"/>
              <a:pPr>
                <a:defRPr/>
              </a:pPr>
              <a:t>‹#›</a:t>
            </a:fld>
            <a:endParaRPr lang="en-US" altLang="zh-CN"/>
          </a:p>
        </p:txBody>
      </p:sp>
    </p:spTree>
    <p:extLst>
      <p:ext uri="{BB962C8B-B14F-4D97-AF65-F5344CB8AC3E}">
        <p14:creationId xmlns:p14="http://schemas.microsoft.com/office/powerpoint/2010/main" val="160951574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3/27/2017</a:t>
            </a:fld>
            <a:endParaRPr lang="en-US"/>
          </a:p>
        </p:txBody>
      </p:sp>
      <p:sp>
        <p:nvSpPr>
          <p:cNvPr id="5" name="Holder 5"/>
          <p:cNvSpPr>
            <a:spLocks noGrp="1"/>
          </p:cNvSpPr>
          <p:nvPr>
            <p:ph type="sldNum" sz="quarter" idx="7"/>
          </p:nvPr>
        </p:nvSpPr>
        <p:spPr/>
        <p:txBody>
          <a:bodyPr lIns="0" tIns="0" rIns="0" bIns="0"/>
          <a:lstStyle/>
          <a:p>
            <a:pPr marL="25400">
              <a:lnSpc>
                <a:spcPct val="100000"/>
              </a:lnSpc>
            </a:pPr>
            <a:r>
              <a:rPr sz="800" dirty="0">
                <a:solidFill>
                  <a:srgbClr val="FFFFFF"/>
                </a:solidFill>
                <a:latin typeface="Verdana"/>
                <a:cs typeface="Verdana"/>
              </a:rPr>
              <a:t>#</a:t>
            </a:r>
            <a:endParaRPr sz="800">
              <a:latin typeface="Verdana"/>
              <a:cs typeface="Verdana"/>
            </a:endParaRPr>
          </a:p>
        </p:txBody>
      </p:sp>
    </p:spTree>
    <p:extLst>
      <p:ext uri="{BB962C8B-B14F-4D97-AF65-F5344CB8AC3E}">
        <p14:creationId xmlns:p14="http://schemas.microsoft.com/office/powerpoint/2010/main" val="37655209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841359"/>
          </a:xfrm>
        </p:spPr>
        <p:txBody>
          <a:bodyPr/>
          <a:lstStyle>
            <a:lvl1pPr>
              <a:defRPr sz="3600" b="1"/>
            </a:lvl1pPr>
          </a:lstStyle>
          <a:p>
            <a:r>
              <a:rPr lang="zh-CN" altLang="en-US" dirty="0"/>
              <a:t>单击此处编辑母版标题样式</a:t>
            </a:r>
          </a:p>
        </p:txBody>
      </p:sp>
      <p:sp>
        <p:nvSpPr>
          <p:cNvPr id="3" name="内容占位符 2"/>
          <p:cNvSpPr>
            <a:spLocks noGrp="1"/>
          </p:cNvSpPr>
          <p:nvPr>
            <p:ph idx="1"/>
          </p:nvPr>
        </p:nvSpPr>
        <p:spPr>
          <a:xfrm>
            <a:off x="457200" y="1339836"/>
            <a:ext cx="8229600" cy="4786327"/>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pPr>
              <a:defRPr/>
            </a:pPr>
            <a:fld id="{F845B68D-A3EA-4E91-8DE5-E42A7A54EF4F}" type="datetime1">
              <a:rPr lang="zh-CN" altLang="en-US"/>
              <a:pPr>
                <a:defRPr/>
              </a:pPr>
              <a:t>2017/3/27</a:t>
            </a:fld>
            <a:endParaRPr lang="en-US" sz="1800">
              <a:solidFill>
                <a:schemeClr val="tx1"/>
              </a:solidFill>
            </a:endParaRPr>
          </a:p>
        </p:txBody>
      </p:sp>
      <p:sp>
        <p:nvSpPr>
          <p:cNvPr id="5" name="页脚占位符 4"/>
          <p:cNvSpPr>
            <a:spLocks noGrp="1"/>
          </p:cNvSpPr>
          <p:nvPr>
            <p:ph type="ftr" sz="quarter" idx="11"/>
          </p:nvPr>
        </p:nvSpPr>
        <p:spPr/>
        <p:txBody>
          <a:bodyPr/>
          <a:lstStyle>
            <a:lvl1pPr>
              <a:defRPr/>
            </a:lvl1pPr>
          </a:lstStyle>
          <a:p>
            <a:pPr>
              <a:defRPr/>
            </a:pPr>
            <a:endParaRPr lang="zh-CN" altLang="zh-CN"/>
          </a:p>
        </p:txBody>
      </p:sp>
      <p:sp>
        <p:nvSpPr>
          <p:cNvPr id="6" name="灯片编号占位符 5"/>
          <p:cNvSpPr>
            <a:spLocks noGrp="1"/>
          </p:cNvSpPr>
          <p:nvPr>
            <p:ph type="sldNum" sz="quarter" idx="12"/>
          </p:nvPr>
        </p:nvSpPr>
        <p:spPr/>
        <p:txBody>
          <a:bodyPr/>
          <a:lstStyle>
            <a:lvl1pPr>
              <a:defRPr/>
            </a:lvl1pPr>
          </a:lstStyle>
          <a:p>
            <a:pPr>
              <a:defRPr/>
            </a:pPr>
            <a:fld id="{244A29F9-E900-414D-A278-B2253A73A571}" type="slidenum">
              <a:rPr lang="zh-CN" altLang="en-US"/>
              <a:pPr>
                <a:defRPr/>
              </a:pPr>
              <a:t>‹#›</a:t>
            </a:fld>
            <a:endParaRPr lang="en-US" altLang="zh-CN" sz="1800">
              <a:solidFill>
                <a:schemeClr val="tx1"/>
              </a:solidFill>
            </a:endParaRPr>
          </a:p>
        </p:txBody>
      </p:sp>
    </p:spTree>
    <p:extLst>
      <p:ext uri="{BB962C8B-B14F-4D97-AF65-F5344CB8AC3E}">
        <p14:creationId xmlns:p14="http://schemas.microsoft.com/office/powerpoint/2010/main" val="11716300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p:cNvSpPr>
            <a:spLocks noGrp="1"/>
          </p:cNvSpPr>
          <p:nvPr>
            <p:ph type="dt" sz="half" idx="10"/>
          </p:nvPr>
        </p:nvSpPr>
        <p:spPr/>
        <p:txBody>
          <a:bodyPr/>
          <a:lstStyle>
            <a:lvl1pPr>
              <a:defRPr/>
            </a:lvl1pPr>
          </a:lstStyle>
          <a:p>
            <a:pPr>
              <a:defRPr/>
            </a:pPr>
            <a:fld id="{C8F5FFC7-C98C-4189-BB6D-E8D6E387E755}" type="datetime1">
              <a:rPr lang="zh-CN" altLang="en-US"/>
              <a:pPr>
                <a:defRPr/>
              </a:pPr>
              <a:t>2017/3/27</a:t>
            </a:fld>
            <a:endParaRPr lang="en-US" sz="1800">
              <a:solidFill>
                <a:schemeClr val="tx1"/>
              </a:solidFill>
            </a:endParaRPr>
          </a:p>
        </p:txBody>
      </p:sp>
      <p:sp>
        <p:nvSpPr>
          <p:cNvPr id="5" name="页脚占位符 4"/>
          <p:cNvSpPr>
            <a:spLocks noGrp="1"/>
          </p:cNvSpPr>
          <p:nvPr>
            <p:ph type="ftr" sz="quarter" idx="11"/>
          </p:nvPr>
        </p:nvSpPr>
        <p:spPr/>
        <p:txBody>
          <a:bodyPr/>
          <a:lstStyle>
            <a:lvl1pPr>
              <a:defRPr/>
            </a:lvl1pPr>
          </a:lstStyle>
          <a:p>
            <a:pPr>
              <a:defRPr/>
            </a:pPr>
            <a:endParaRPr lang="zh-CN" altLang="zh-CN"/>
          </a:p>
        </p:txBody>
      </p:sp>
      <p:sp>
        <p:nvSpPr>
          <p:cNvPr id="6" name="灯片编号占位符 5"/>
          <p:cNvSpPr>
            <a:spLocks noGrp="1"/>
          </p:cNvSpPr>
          <p:nvPr>
            <p:ph type="sldNum" sz="quarter" idx="12"/>
          </p:nvPr>
        </p:nvSpPr>
        <p:spPr/>
        <p:txBody>
          <a:bodyPr/>
          <a:lstStyle>
            <a:lvl1pPr>
              <a:defRPr/>
            </a:lvl1pPr>
          </a:lstStyle>
          <a:p>
            <a:pPr>
              <a:defRPr/>
            </a:pPr>
            <a:fld id="{7D9941E3-2F05-4660-806F-20A3C8989849}" type="slidenum">
              <a:rPr lang="zh-CN" altLang="en-US"/>
              <a:pPr>
                <a:defRPr/>
              </a:pPr>
              <a:t>‹#›</a:t>
            </a:fld>
            <a:endParaRPr lang="en-US" altLang="zh-CN" sz="1800">
              <a:solidFill>
                <a:schemeClr val="tx1"/>
              </a:solidFill>
            </a:endParaRPr>
          </a:p>
        </p:txBody>
      </p:sp>
    </p:spTree>
    <p:extLst>
      <p:ext uri="{BB962C8B-B14F-4D97-AF65-F5344CB8AC3E}">
        <p14:creationId xmlns:p14="http://schemas.microsoft.com/office/powerpoint/2010/main" val="27892939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lvl1pPr>
              <a:defRPr/>
            </a:lvl1pPr>
          </a:lstStyle>
          <a:p>
            <a:pPr>
              <a:defRPr/>
            </a:pPr>
            <a:fld id="{00227FE3-3DF7-4D9D-BEF3-37DFB7F49D9C}" type="datetime1">
              <a:rPr lang="zh-CN" altLang="en-US"/>
              <a:pPr>
                <a:defRPr/>
              </a:pPr>
              <a:t>2017/3/27</a:t>
            </a:fld>
            <a:endParaRPr lang="en-US" sz="1800">
              <a:solidFill>
                <a:schemeClr val="tx1"/>
              </a:solidFill>
            </a:endParaRPr>
          </a:p>
        </p:txBody>
      </p:sp>
      <p:sp>
        <p:nvSpPr>
          <p:cNvPr id="6" name="页脚占位符 5"/>
          <p:cNvSpPr>
            <a:spLocks noGrp="1"/>
          </p:cNvSpPr>
          <p:nvPr>
            <p:ph type="ftr" sz="quarter" idx="11"/>
          </p:nvPr>
        </p:nvSpPr>
        <p:spPr/>
        <p:txBody>
          <a:bodyPr/>
          <a:lstStyle>
            <a:lvl1pPr>
              <a:defRPr/>
            </a:lvl1pPr>
          </a:lstStyle>
          <a:p>
            <a:pPr>
              <a:defRPr/>
            </a:pPr>
            <a:endParaRPr lang="zh-CN" altLang="zh-CN"/>
          </a:p>
        </p:txBody>
      </p:sp>
      <p:sp>
        <p:nvSpPr>
          <p:cNvPr id="7" name="灯片编号占位符 6"/>
          <p:cNvSpPr>
            <a:spLocks noGrp="1"/>
          </p:cNvSpPr>
          <p:nvPr>
            <p:ph type="sldNum" sz="quarter" idx="12"/>
          </p:nvPr>
        </p:nvSpPr>
        <p:spPr/>
        <p:txBody>
          <a:bodyPr/>
          <a:lstStyle>
            <a:lvl1pPr>
              <a:defRPr/>
            </a:lvl1pPr>
          </a:lstStyle>
          <a:p>
            <a:pPr>
              <a:defRPr/>
            </a:pPr>
            <a:fld id="{551BB8C6-AE80-427D-B2A3-821918CB8CEC}" type="slidenum">
              <a:rPr lang="zh-CN" altLang="en-US"/>
              <a:pPr>
                <a:defRPr/>
              </a:pPr>
              <a:t>‹#›</a:t>
            </a:fld>
            <a:endParaRPr lang="en-US" altLang="zh-CN" sz="1800">
              <a:solidFill>
                <a:schemeClr val="tx1"/>
              </a:solidFill>
            </a:endParaRPr>
          </a:p>
        </p:txBody>
      </p:sp>
    </p:spTree>
    <p:extLst>
      <p:ext uri="{BB962C8B-B14F-4D97-AF65-F5344CB8AC3E}">
        <p14:creationId xmlns:p14="http://schemas.microsoft.com/office/powerpoint/2010/main" val="268125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lvl1pPr>
              <a:defRPr/>
            </a:lvl1pPr>
          </a:lstStyle>
          <a:p>
            <a:pPr>
              <a:defRPr/>
            </a:pPr>
            <a:fld id="{A7AE612D-E907-4346-AA63-C6CFE410A962}" type="datetime1">
              <a:rPr lang="zh-CN" altLang="en-US"/>
              <a:pPr>
                <a:defRPr/>
              </a:pPr>
              <a:t>2017/3/27</a:t>
            </a:fld>
            <a:endParaRPr lang="en-US" sz="1800">
              <a:solidFill>
                <a:schemeClr val="tx1"/>
              </a:solidFill>
            </a:endParaRPr>
          </a:p>
        </p:txBody>
      </p:sp>
      <p:sp>
        <p:nvSpPr>
          <p:cNvPr id="8" name="页脚占位符 7"/>
          <p:cNvSpPr>
            <a:spLocks noGrp="1"/>
          </p:cNvSpPr>
          <p:nvPr>
            <p:ph type="ftr" sz="quarter" idx="11"/>
          </p:nvPr>
        </p:nvSpPr>
        <p:spPr/>
        <p:txBody>
          <a:bodyPr/>
          <a:lstStyle>
            <a:lvl1pPr>
              <a:defRPr/>
            </a:lvl1pPr>
          </a:lstStyle>
          <a:p>
            <a:pPr>
              <a:defRPr/>
            </a:pPr>
            <a:endParaRPr lang="zh-CN" altLang="zh-CN"/>
          </a:p>
        </p:txBody>
      </p:sp>
      <p:sp>
        <p:nvSpPr>
          <p:cNvPr id="9" name="灯片编号占位符 8"/>
          <p:cNvSpPr>
            <a:spLocks noGrp="1"/>
          </p:cNvSpPr>
          <p:nvPr>
            <p:ph type="sldNum" sz="quarter" idx="12"/>
          </p:nvPr>
        </p:nvSpPr>
        <p:spPr/>
        <p:txBody>
          <a:bodyPr/>
          <a:lstStyle>
            <a:lvl1pPr>
              <a:defRPr/>
            </a:lvl1pPr>
          </a:lstStyle>
          <a:p>
            <a:pPr>
              <a:defRPr/>
            </a:pPr>
            <a:fld id="{2417A9B4-1C04-42C7-AE48-89390E5A6F13}" type="slidenum">
              <a:rPr lang="zh-CN" altLang="en-US"/>
              <a:pPr>
                <a:defRPr/>
              </a:pPr>
              <a:t>‹#›</a:t>
            </a:fld>
            <a:endParaRPr lang="en-US" altLang="zh-CN" sz="1800">
              <a:solidFill>
                <a:schemeClr val="tx1"/>
              </a:solidFill>
            </a:endParaRPr>
          </a:p>
        </p:txBody>
      </p:sp>
    </p:spTree>
    <p:extLst>
      <p:ext uri="{BB962C8B-B14F-4D97-AF65-F5344CB8AC3E}">
        <p14:creationId xmlns:p14="http://schemas.microsoft.com/office/powerpoint/2010/main" val="25003211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lvl1pPr>
              <a:defRPr/>
            </a:lvl1pPr>
          </a:lstStyle>
          <a:p>
            <a:pPr>
              <a:defRPr/>
            </a:pPr>
            <a:fld id="{7DFAFE74-319C-4C91-BEB4-A60E7FD6234E}" type="datetime1">
              <a:rPr lang="zh-CN" altLang="en-US"/>
              <a:pPr>
                <a:defRPr/>
              </a:pPr>
              <a:t>2017/3/27</a:t>
            </a:fld>
            <a:endParaRPr lang="en-US" sz="1800">
              <a:solidFill>
                <a:schemeClr val="tx1"/>
              </a:solidFill>
            </a:endParaRPr>
          </a:p>
        </p:txBody>
      </p:sp>
      <p:sp>
        <p:nvSpPr>
          <p:cNvPr id="4" name="页脚占位符 3"/>
          <p:cNvSpPr>
            <a:spLocks noGrp="1"/>
          </p:cNvSpPr>
          <p:nvPr>
            <p:ph type="ftr" sz="quarter" idx="11"/>
          </p:nvPr>
        </p:nvSpPr>
        <p:spPr/>
        <p:txBody>
          <a:bodyPr/>
          <a:lstStyle>
            <a:lvl1pPr>
              <a:defRPr/>
            </a:lvl1pPr>
          </a:lstStyle>
          <a:p>
            <a:pPr>
              <a:defRPr/>
            </a:pPr>
            <a:endParaRPr lang="zh-CN" altLang="zh-CN"/>
          </a:p>
        </p:txBody>
      </p:sp>
      <p:sp>
        <p:nvSpPr>
          <p:cNvPr id="5" name="灯片编号占位符 4"/>
          <p:cNvSpPr>
            <a:spLocks noGrp="1"/>
          </p:cNvSpPr>
          <p:nvPr>
            <p:ph type="sldNum" sz="quarter" idx="12"/>
          </p:nvPr>
        </p:nvSpPr>
        <p:spPr/>
        <p:txBody>
          <a:bodyPr/>
          <a:lstStyle>
            <a:lvl1pPr>
              <a:defRPr/>
            </a:lvl1pPr>
          </a:lstStyle>
          <a:p>
            <a:pPr>
              <a:defRPr/>
            </a:pPr>
            <a:fld id="{A9D9D0DA-EF8D-4292-B374-F4AF1195BA20}" type="slidenum">
              <a:rPr lang="zh-CN" altLang="en-US"/>
              <a:pPr>
                <a:defRPr/>
              </a:pPr>
              <a:t>‹#›</a:t>
            </a:fld>
            <a:endParaRPr lang="en-US" altLang="zh-CN" sz="1800">
              <a:solidFill>
                <a:schemeClr val="tx1"/>
              </a:solidFill>
            </a:endParaRPr>
          </a:p>
        </p:txBody>
      </p:sp>
    </p:spTree>
    <p:extLst>
      <p:ext uri="{BB962C8B-B14F-4D97-AF65-F5344CB8AC3E}">
        <p14:creationId xmlns:p14="http://schemas.microsoft.com/office/powerpoint/2010/main" val="10270024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vl1pPr>
          </a:lstStyle>
          <a:p>
            <a:pPr>
              <a:defRPr/>
            </a:pPr>
            <a:fld id="{FB2B2B0E-3048-49FF-A3F6-36449B075419}" type="datetime1">
              <a:rPr lang="zh-CN" altLang="en-US"/>
              <a:pPr>
                <a:defRPr/>
              </a:pPr>
              <a:t>2017/3/27</a:t>
            </a:fld>
            <a:endParaRPr lang="en-US" sz="1800">
              <a:solidFill>
                <a:schemeClr val="tx1"/>
              </a:solidFill>
            </a:endParaRPr>
          </a:p>
        </p:txBody>
      </p:sp>
      <p:sp>
        <p:nvSpPr>
          <p:cNvPr id="3" name="页脚占位符 2"/>
          <p:cNvSpPr>
            <a:spLocks noGrp="1"/>
          </p:cNvSpPr>
          <p:nvPr>
            <p:ph type="ftr" sz="quarter" idx="11"/>
          </p:nvPr>
        </p:nvSpPr>
        <p:spPr/>
        <p:txBody>
          <a:bodyPr/>
          <a:lstStyle>
            <a:lvl1pPr>
              <a:defRPr/>
            </a:lvl1pPr>
          </a:lstStyle>
          <a:p>
            <a:pPr>
              <a:defRPr/>
            </a:pPr>
            <a:endParaRPr lang="zh-CN" altLang="zh-CN"/>
          </a:p>
        </p:txBody>
      </p:sp>
      <p:sp>
        <p:nvSpPr>
          <p:cNvPr id="4" name="灯片编号占位符 3"/>
          <p:cNvSpPr>
            <a:spLocks noGrp="1"/>
          </p:cNvSpPr>
          <p:nvPr>
            <p:ph type="sldNum" sz="quarter" idx="12"/>
          </p:nvPr>
        </p:nvSpPr>
        <p:spPr/>
        <p:txBody>
          <a:bodyPr/>
          <a:lstStyle>
            <a:lvl1pPr>
              <a:defRPr/>
            </a:lvl1pPr>
          </a:lstStyle>
          <a:p>
            <a:pPr>
              <a:defRPr/>
            </a:pPr>
            <a:fld id="{5A01541B-BD49-4523-B8F7-6ED455FDE8C6}" type="slidenum">
              <a:rPr lang="zh-CN" altLang="en-US"/>
              <a:pPr>
                <a:defRPr/>
              </a:pPr>
              <a:t>‹#›</a:t>
            </a:fld>
            <a:endParaRPr lang="en-US" altLang="zh-CN" sz="1800">
              <a:solidFill>
                <a:schemeClr val="tx1"/>
              </a:solidFill>
            </a:endParaRPr>
          </a:p>
        </p:txBody>
      </p:sp>
    </p:spTree>
    <p:extLst>
      <p:ext uri="{BB962C8B-B14F-4D97-AF65-F5344CB8AC3E}">
        <p14:creationId xmlns:p14="http://schemas.microsoft.com/office/powerpoint/2010/main" val="36253851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lvl1pPr>
              <a:defRPr/>
            </a:lvl1pPr>
          </a:lstStyle>
          <a:p>
            <a:pPr>
              <a:defRPr/>
            </a:pPr>
            <a:fld id="{1B5DF2F5-6CBC-485F-96C1-D01959CD7479}" type="datetime1">
              <a:rPr lang="zh-CN" altLang="en-US"/>
              <a:pPr>
                <a:defRPr/>
              </a:pPr>
              <a:t>2017/3/27</a:t>
            </a:fld>
            <a:endParaRPr lang="en-US" sz="1800">
              <a:solidFill>
                <a:schemeClr val="tx1"/>
              </a:solidFill>
            </a:endParaRPr>
          </a:p>
        </p:txBody>
      </p:sp>
      <p:sp>
        <p:nvSpPr>
          <p:cNvPr id="6" name="页脚占位符 5"/>
          <p:cNvSpPr>
            <a:spLocks noGrp="1"/>
          </p:cNvSpPr>
          <p:nvPr>
            <p:ph type="ftr" sz="quarter" idx="11"/>
          </p:nvPr>
        </p:nvSpPr>
        <p:spPr/>
        <p:txBody>
          <a:bodyPr/>
          <a:lstStyle>
            <a:lvl1pPr>
              <a:defRPr/>
            </a:lvl1pPr>
          </a:lstStyle>
          <a:p>
            <a:pPr>
              <a:defRPr/>
            </a:pPr>
            <a:endParaRPr lang="zh-CN" altLang="zh-CN"/>
          </a:p>
        </p:txBody>
      </p:sp>
      <p:sp>
        <p:nvSpPr>
          <p:cNvPr id="7" name="灯片编号占位符 6"/>
          <p:cNvSpPr>
            <a:spLocks noGrp="1"/>
          </p:cNvSpPr>
          <p:nvPr>
            <p:ph type="sldNum" sz="quarter" idx="12"/>
          </p:nvPr>
        </p:nvSpPr>
        <p:spPr/>
        <p:txBody>
          <a:bodyPr/>
          <a:lstStyle>
            <a:lvl1pPr>
              <a:defRPr/>
            </a:lvl1pPr>
          </a:lstStyle>
          <a:p>
            <a:pPr>
              <a:defRPr/>
            </a:pPr>
            <a:fld id="{4BCFFD43-0C89-49FC-80DA-583B386FBB94}" type="slidenum">
              <a:rPr lang="zh-CN" altLang="en-US"/>
              <a:pPr>
                <a:defRPr/>
              </a:pPr>
              <a:t>‹#›</a:t>
            </a:fld>
            <a:endParaRPr lang="en-US" altLang="zh-CN" sz="1800">
              <a:solidFill>
                <a:schemeClr val="tx1"/>
              </a:solidFill>
            </a:endParaRPr>
          </a:p>
        </p:txBody>
      </p:sp>
    </p:spTree>
    <p:extLst>
      <p:ext uri="{BB962C8B-B14F-4D97-AF65-F5344CB8AC3E}">
        <p14:creationId xmlns:p14="http://schemas.microsoft.com/office/powerpoint/2010/main" val="42098659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sym typeface="Calibri" pitchFamily="34" charset="0"/>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lvl1pPr>
              <a:defRPr/>
            </a:lvl1pPr>
          </a:lstStyle>
          <a:p>
            <a:pPr>
              <a:defRPr/>
            </a:pPr>
            <a:fld id="{DDF5B26A-83C1-4520-BD99-DBDAB55428D0}" type="datetime1">
              <a:rPr lang="zh-CN" altLang="en-US"/>
              <a:pPr>
                <a:defRPr/>
              </a:pPr>
              <a:t>2017/3/27</a:t>
            </a:fld>
            <a:endParaRPr lang="en-US" sz="1800">
              <a:solidFill>
                <a:schemeClr val="tx1"/>
              </a:solidFill>
            </a:endParaRPr>
          </a:p>
        </p:txBody>
      </p:sp>
      <p:sp>
        <p:nvSpPr>
          <p:cNvPr id="6" name="页脚占位符 5"/>
          <p:cNvSpPr>
            <a:spLocks noGrp="1"/>
          </p:cNvSpPr>
          <p:nvPr>
            <p:ph type="ftr" sz="quarter" idx="11"/>
          </p:nvPr>
        </p:nvSpPr>
        <p:spPr/>
        <p:txBody>
          <a:bodyPr/>
          <a:lstStyle>
            <a:lvl1pPr>
              <a:defRPr/>
            </a:lvl1pPr>
          </a:lstStyle>
          <a:p>
            <a:pPr>
              <a:defRPr/>
            </a:pPr>
            <a:endParaRPr lang="zh-CN" altLang="zh-CN"/>
          </a:p>
        </p:txBody>
      </p:sp>
      <p:sp>
        <p:nvSpPr>
          <p:cNvPr id="7" name="灯片编号占位符 6"/>
          <p:cNvSpPr>
            <a:spLocks noGrp="1"/>
          </p:cNvSpPr>
          <p:nvPr>
            <p:ph type="sldNum" sz="quarter" idx="12"/>
          </p:nvPr>
        </p:nvSpPr>
        <p:spPr/>
        <p:txBody>
          <a:bodyPr/>
          <a:lstStyle>
            <a:lvl1pPr>
              <a:defRPr/>
            </a:lvl1pPr>
          </a:lstStyle>
          <a:p>
            <a:pPr>
              <a:defRPr/>
            </a:pPr>
            <a:fld id="{4A88E257-B339-467E-96AF-6ABAB0508441}" type="slidenum">
              <a:rPr lang="zh-CN" altLang="en-US"/>
              <a:pPr>
                <a:defRPr/>
              </a:pPr>
              <a:t>‹#›</a:t>
            </a:fld>
            <a:endParaRPr lang="en-US" altLang="zh-CN" sz="1800">
              <a:solidFill>
                <a:schemeClr val="tx1"/>
              </a:solidFill>
            </a:endParaRPr>
          </a:p>
        </p:txBody>
      </p:sp>
    </p:spTree>
    <p:extLst>
      <p:ext uri="{BB962C8B-B14F-4D97-AF65-F5344CB8AC3E}">
        <p14:creationId xmlns:p14="http://schemas.microsoft.com/office/powerpoint/2010/main" val="2420900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noChangeArrowheads="1"/>
          </p:cNvSpPr>
          <p:nvPr>
            <p:ph type="title" idx="4294967295"/>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zh-CN">
                <a:sym typeface="Calibri" panose="020F0502020204030204" pitchFamily="34" charset="0"/>
              </a:rPr>
              <a:t>Click to edit Master title style</a:t>
            </a:r>
          </a:p>
        </p:txBody>
      </p:sp>
      <p:sp>
        <p:nvSpPr>
          <p:cNvPr id="1027" name="Text Placeholder 2"/>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zh-CN">
                <a:sym typeface="Calibri" panose="020F0502020204030204" pitchFamily="34" charset="0"/>
              </a:rPr>
              <a:t>Click to edit Master text styles</a:t>
            </a:r>
          </a:p>
          <a:p>
            <a:pPr lvl="1"/>
            <a:r>
              <a:rPr lang="zh-CN" altLang="zh-CN">
                <a:sym typeface="Calibri" panose="020F0502020204030204" pitchFamily="34" charset="0"/>
              </a:rPr>
              <a:t>Second level</a:t>
            </a:r>
          </a:p>
          <a:p>
            <a:pPr lvl="2"/>
            <a:r>
              <a:rPr lang="zh-CN" altLang="zh-CN">
                <a:sym typeface="Calibri" panose="020F0502020204030204" pitchFamily="34" charset="0"/>
              </a:rPr>
              <a:t>Third level</a:t>
            </a:r>
          </a:p>
          <a:p>
            <a:pPr lvl="3"/>
            <a:r>
              <a:rPr lang="zh-CN" altLang="zh-CN">
                <a:sym typeface="Calibri" panose="020F0502020204030204" pitchFamily="34" charset="0"/>
              </a:rPr>
              <a:t>Fourth level</a:t>
            </a:r>
          </a:p>
          <a:p>
            <a:pPr lvl="4"/>
            <a:r>
              <a:rPr lang="zh-CN" altLang="zh-CN">
                <a:sym typeface="Calibri" panose="020F0502020204030204" pitchFamily="34" charset="0"/>
              </a:rPr>
              <a:t>Fifth level</a:t>
            </a:r>
          </a:p>
        </p:txBody>
      </p:sp>
      <p:sp>
        <p:nvSpPr>
          <p:cNvPr id="1028" name="Date Placeholder 3"/>
          <p:cNvSpPr>
            <a:spLocks noGrp="1" noChangeArrowheads="1"/>
          </p:cNvSpPr>
          <p:nvPr>
            <p:ph type="dt" sz="half" idx="2"/>
          </p:nvPr>
        </p:nvSpPr>
        <p:spPr bwMode="auto">
          <a:xfrm>
            <a:off x="457200" y="6356350"/>
            <a:ext cx="2133600" cy="3651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eaLnBrk="1" hangingPunct="1">
              <a:buFont typeface="Arial" pitchFamily="34" charset="0"/>
              <a:buNone/>
              <a:defRPr sz="1200">
                <a:solidFill>
                  <a:srgbClr val="898989"/>
                </a:solidFill>
                <a:latin typeface="Arial" pitchFamily="34" charset="0"/>
              </a:defRPr>
            </a:lvl1pPr>
          </a:lstStyle>
          <a:p>
            <a:pPr>
              <a:defRPr/>
            </a:pPr>
            <a:fld id="{BE7BDFF3-724E-4ED1-B332-45A731BA8001}" type="datetime1">
              <a:rPr lang="zh-CN" altLang="en-US"/>
              <a:pPr>
                <a:defRPr/>
              </a:pPr>
              <a:t>2017/3/27</a:t>
            </a:fld>
            <a:endParaRPr lang="en-US" dirty="0"/>
          </a:p>
        </p:txBody>
      </p:sp>
      <p:sp>
        <p:nvSpPr>
          <p:cNvPr id="1029" name="Footer Placeholder 4"/>
          <p:cNvSpPr>
            <a:spLocks noGrp="1" noChangeArrowheads="1"/>
          </p:cNvSpPr>
          <p:nvPr>
            <p:ph type="ftr" sz="quarter" idx="3"/>
          </p:nvPr>
        </p:nvSpPr>
        <p:spPr bwMode="auto">
          <a:xfrm>
            <a:off x="3124200" y="6356350"/>
            <a:ext cx="2895600" cy="3651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eaLnBrk="1" hangingPunct="1">
              <a:buFont typeface="Arial" pitchFamily="34" charset="0"/>
              <a:buNone/>
              <a:defRPr sz="1200">
                <a:solidFill>
                  <a:srgbClr val="898989"/>
                </a:solidFill>
                <a:latin typeface="Arial" pitchFamily="34" charset="0"/>
              </a:defRPr>
            </a:lvl1pPr>
          </a:lstStyle>
          <a:p>
            <a:pPr>
              <a:defRPr/>
            </a:pPr>
            <a:endParaRPr lang="zh-CN" altLang="zh-CN"/>
          </a:p>
        </p:txBody>
      </p:sp>
      <p:sp>
        <p:nvSpPr>
          <p:cNvPr id="1030" name="Slide Number Placeholder 5"/>
          <p:cNvSpPr>
            <a:spLocks noGrp="1" noChangeArrowheads="1"/>
          </p:cNvSpPr>
          <p:nvPr>
            <p:ph type="sldNum" sz="quarter" idx="4"/>
          </p:nvPr>
        </p:nvSpPr>
        <p:spPr bwMode="auto">
          <a:xfrm>
            <a:off x="6553200" y="6356350"/>
            <a:ext cx="2133600" cy="3651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r" eaLnBrk="1" hangingPunct="1">
              <a:buFont typeface="Arial" panose="020B0604020202020204" pitchFamily="34" charset="0"/>
              <a:buNone/>
              <a:defRPr sz="1200">
                <a:solidFill>
                  <a:srgbClr val="898989"/>
                </a:solidFill>
              </a:defRPr>
            </a:lvl1pPr>
          </a:lstStyle>
          <a:p>
            <a:pPr>
              <a:defRPr/>
            </a:pPr>
            <a:fld id="{FD1DE489-5085-467E-828C-D6A9DE5959D1}" type="slidenum">
              <a:rPr lang="zh-CN" altLang="en-US"/>
              <a:pPr>
                <a:defRPr/>
              </a:pPr>
              <a:t>‹#›</a:t>
            </a:fld>
            <a:endParaRPr lang="en-US" altLang="zh-CN"/>
          </a:p>
        </p:txBody>
      </p:sp>
    </p:spTree>
  </p:cSld>
  <p:clrMap bg1="lt1" tx1="dk1" bg2="lt2" tx2="dk2" accent1="accent1" accent2="accent2" accent3="accent3" accent4="accent4" accent5="accent5" accent6="accent6" hlink="hlink" folHlink="folHlink"/>
  <p:sldLayoutIdLst>
    <p:sldLayoutId id="2147484792" r:id="rId1"/>
    <p:sldLayoutId id="2147484793" r:id="rId2"/>
    <p:sldLayoutId id="2147484794" r:id="rId3"/>
    <p:sldLayoutId id="2147484795" r:id="rId4"/>
    <p:sldLayoutId id="2147484796" r:id="rId5"/>
    <p:sldLayoutId id="2147484797" r:id="rId6"/>
    <p:sldLayoutId id="2147484798" r:id="rId7"/>
    <p:sldLayoutId id="2147484799" r:id="rId8"/>
    <p:sldLayoutId id="2147484800" r:id="rId9"/>
    <p:sldLayoutId id="2147484801" r:id="rId10"/>
    <p:sldLayoutId id="2147484802" r:id="rId11"/>
    <p:sldLayoutId id="2147484803" r:id="rId12"/>
    <p:sldLayoutId id="2147484804" r:id="rId13"/>
  </p:sldLayoutIdLst>
  <p:hf sldNum="0" hdr="0" ftr="0"/>
  <p:txStyles>
    <p:titleStyle>
      <a:lvl1pPr marL="914400" indent="-914400" algn="ctr" rtl="0" eaLnBrk="0" fontAlgn="base" hangingPunct="0">
        <a:spcBef>
          <a:spcPct val="0"/>
        </a:spcBef>
        <a:spcAft>
          <a:spcPct val="0"/>
        </a:spcAft>
        <a:defRPr sz="4400">
          <a:solidFill>
            <a:schemeClr val="tx1"/>
          </a:solidFill>
          <a:latin typeface="+mj-lt"/>
          <a:ea typeface="+mj-ea"/>
          <a:cs typeface="+mj-cs"/>
          <a:sym typeface="Calibri" panose="020F0502020204030204" pitchFamily="34" charset="0"/>
        </a:defRPr>
      </a:lvl1pPr>
      <a:lvl2pPr marL="914400" indent="-914400" algn="ctr" rtl="0" eaLnBrk="0" fontAlgn="base" hangingPunct="0">
        <a:spcBef>
          <a:spcPct val="0"/>
        </a:spcBef>
        <a:spcAft>
          <a:spcPct val="0"/>
        </a:spcAft>
        <a:defRPr sz="4400">
          <a:solidFill>
            <a:schemeClr val="tx1"/>
          </a:solidFill>
          <a:latin typeface="微软雅黑" pitchFamily="34" charset="-122"/>
          <a:ea typeface="微软雅黑" pitchFamily="34" charset="-122"/>
          <a:sym typeface="Calibri" panose="020F0502020204030204" pitchFamily="34" charset="0"/>
        </a:defRPr>
      </a:lvl2pPr>
      <a:lvl3pPr marL="914400" indent="-914400" algn="ctr" rtl="0" eaLnBrk="0" fontAlgn="base" hangingPunct="0">
        <a:spcBef>
          <a:spcPct val="0"/>
        </a:spcBef>
        <a:spcAft>
          <a:spcPct val="0"/>
        </a:spcAft>
        <a:defRPr sz="4400">
          <a:solidFill>
            <a:schemeClr val="tx1"/>
          </a:solidFill>
          <a:latin typeface="微软雅黑" pitchFamily="34" charset="-122"/>
          <a:ea typeface="微软雅黑" pitchFamily="34" charset="-122"/>
          <a:sym typeface="Calibri" panose="020F0502020204030204" pitchFamily="34" charset="0"/>
        </a:defRPr>
      </a:lvl3pPr>
      <a:lvl4pPr marL="914400" indent="-914400" algn="ctr" rtl="0" eaLnBrk="0" fontAlgn="base" hangingPunct="0">
        <a:spcBef>
          <a:spcPct val="0"/>
        </a:spcBef>
        <a:spcAft>
          <a:spcPct val="0"/>
        </a:spcAft>
        <a:defRPr sz="4400">
          <a:solidFill>
            <a:schemeClr val="tx1"/>
          </a:solidFill>
          <a:latin typeface="微软雅黑" pitchFamily="34" charset="-122"/>
          <a:ea typeface="微软雅黑" pitchFamily="34" charset="-122"/>
          <a:sym typeface="Calibri" panose="020F0502020204030204" pitchFamily="34" charset="0"/>
        </a:defRPr>
      </a:lvl4pPr>
      <a:lvl5pPr marL="914400" indent="-914400" algn="ctr" rtl="0" eaLnBrk="0" fontAlgn="base" hangingPunct="0">
        <a:spcBef>
          <a:spcPct val="0"/>
        </a:spcBef>
        <a:spcAft>
          <a:spcPct val="0"/>
        </a:spcAft>
        <a:defRPr sz="4400">
          <a:solidFill>
            <a:schemeClr val="tx1"/>
          </a:solidFill>
          <a:latin typeface="微软雅黑" pitchFamily="34" charset="-122"/>
          <a:ea typeface="微软雅黑" pitchFamily="34" charset="-122"/>
          <a:sym typeface="Calibri" panose="020F0502020204030204" pitchFamily="34" charset="0"/>
        </a:defRPr>
      </a:lvl5pPr>
      <a:lvl6pPr marL="1371600" indent="-914400" algn="ctr" rtl="0" fontAlgn="base">
        <a:spcBef>
          <a:spcPct val="0"/>
        </a:spcBef>
        <a:spcAft>
          <a:spcPct val="0"/>
        </a:spcAft>
        <a:defRPr sz="4400">
          <a:solidFill>
            <a:schemeClr val="tx1"/>
          </a:solidFill>
          <a:latin typeface="Calibri" pitchFamily="34" charset="0"/>
          <a:ea typeface="宋体" pitchFamily="2" charset="-122"/>
          <a:sym typeface="Calibri" pitchFamily="34" charset="0"/>
        </a:defRPr>
      </a:lvl6pPr>
      <a:lvl7pPr marL="1828800" indent="-914400" algn="ctr" rtl="0" fontAlgn="base">
        <a:spcBef>
          <a:spcPct val="0"/>
        </a:spcBef>
        <a:spcAft>
          <a:spcPct val="0"/>
        </a:spcAft>
        <a:defRPr sz="4400">
          <a:solidFill>
            <a:schemeClr val="tx1"/>
          </a:solidFill>
          <a:latin typeface="Calibri" pitchFamily="34" charset="0"/>
          <a:ea typeface="宋体" pitchFamily="2" charset="-122"/>
          <a:sym typeface="Calibri" pitchFamily="34" charset="0"/>
        </a:defRPr>
      </a:lvl7pPr>
      <a:lvl8pPr marL="2286000" indent="-914400" algn="ctr" rtl="0" fontAlgn="base">
        <a:spcBef>
          <a:spcPct val="0"/>
        </a:spcBef>
        <a:spcAft>
          <a:spcPct val="0"/>
        </a:spcAft>
        <a:defRPr sz="4400">
          <a:solidFill>
            <a:schemeClr val="tx1"/>
          </a:solidFill>
          <a:latin typeface="Calibri" pitchFamily="34" charset="0"/>
          <a:ea typeface="宋体" pitchFamily="2" charset="-122"/>
          <a:sym typeface="Calibri" pitchFamily="34" charset="0"/>
        </a:defRPr>
      </a:lvl8pPr>
      <a:lvl9pPr marL="2743200" indent="-914400" algn="ctr" rtl="0" fontAlgn="base">
        <a:spcBef>
          <a:spcPct val="0"/>
        </a:spcBef>
        <a:spcAft>
          <a:spcPct val="0"/>
        </a:spcAft>
        <a:defRPr sz="4400">
          <a:solidFill>
            <a:schemeClr val="tx1"/>
          </a:solidFill>
          <a:latin typeface="Calibri" pitchFamily="34" charset="0"/>
          <a:ea typeface="宋体" pitchFamily="2" charset="-122"/>
          <a:sym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vl6pPr marL="2514600" indent="-228600" algn="l" rtl="0" fontAlgn="base">
        <a:spcBef>
          <a:spcPct val="20000"/>
        </a:spcBef>
        <a:spcAft>
          <a:spcPct val="0"/>
        </a:spcAft>
        <a:buFont typeface="Arial" pitchFamily="34" charset="0"/>
        <a:buChar char="»"/>
        <a:defRPr sz="2000">
          <a:solidFill>
            <a:schemeClr val="tx1"/>
          </a:solidFill>
          <a:latin typeface="+mn-lt"/>
          <a:ea typeface="+mn-ea"/>
          <a:sym typeface="Calibri" pitchFamily="34" charset="0"/>
        </a:defRPr>
      </a:lvl6pPr>
      <a:lvl7pPr marL="2971800" indent="-228600" algn="l" rtl="0" fontAlgn="base">
        <a:spcBef>
          <a:spcPct val="20000"/>
        </a:spcBef>
        <a:spcAft>
          <a:spcPct val="0"/>
        </a:spcAft>
        <a:buFont typeface="Arial" pitchFamily="34" charset="0"/>
        <a:buChar char="»"/>
        <a:defRPr sz="2000">
          <a:solidFill>
            <a:schemeClr val="tx1"/>
          </a:solidFill>
          <a:latin typeface="+mn-lt"/>
          <a:ea typeface="+mn-ea"/>
          <a:sym typeface="Calibri" pitchFamily="34" charset="0"/>
        </a:defRPr>
      </a:lvl7pPr>
      <a:lvl8pPr marL="3429000" indent="-228600" algn="l" rtl="0" fontAlgn="base">
        <a:spcBef>
          <a:spcPct val="20000"/>
        </a:spcBef>
        <a:spcAft>
          <a:spcPct val="0"/>
        </a:spcAft>
        <a:buFont typeface="Arial" pitchFamily="34" charset="0"/>
        <a:buChar char="»"/>
        <a:defRPr sz="2000">
          <a:solidFill>
            <a:schemeClr val="tx1"/>
          </a:solidFill>
          <a:latin typeface="+mn-lt"/>
          <a:ea typeface="+mn-ea"/>
          <a:sym typeface="Calibri" pitchFamily="34" charset="0"/>
        </a:defRPr>
      </a:lvl8pPr>
      <a:lvl9pPr marL="3886200" indent="-228600" algn="l" rtl="0" fontAlgn="base">
        <a:spcBef>
          <a:spcPct val="20000"/>
        </a:spcBef>
        <a:spcAft>
          <a:spcPct val="0"/>
        </a:spcAft>
        <a:buFont typeface="Arial" pitchFamily="34" charset="0"/>
        <a:buChar char="»"/>
        <a:defRPr sz="2000">
          <a:solidFill>
            <a:schemeClr val="tx1"/>
          </a:solidFill>
          <a:latin typeface="+mn-lt"/>
          <a:ea typeface="+mn-ea"/>
          <a:sym typeface="Calibri" pitchFamily="34" charset="0"/>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8" Type="http://schemas.openxmlformats.org/officeDocument/2006/relationships/image" Target="../media/image21.jpeg"/><Relationship Id="rId3" Type="http://schemas.openxmlformats.org/officeDocument/2006/relationships/diagramLayout" Target="../diagrams/layout1.xml"/><Relationship Id="rId7" Type="http://schemas.openxmlformats.org/officeDocument/2006/relationships/image" Target="../media/image20.png"/><Relationship Id="rId12" Type="http://schemas.openxmlformats.org/officeDocument/2006/relationships/image" Target="../media/image25.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11" Type="http://schemas.openxmlformats.org/officeDocument/2006/relationships/image" Target="../media/image24.png"/><Relationship Id="rId5" Type="http://schemas.openxmlformats.org/officeDocument/2006/relationships/diagramColors" Target="../diagrams/colors1.xml"/><Relationship Id="rId10" Type="http://schemas.openxmlformats.org/officeDocument/2006/relationships/image" Target="../media/image23.png"/><Relationship Id="rId4" Type="http://schemas.openxmlformats.org/officeDocument/2006/relationships/diagramQuickStyle" Target="../diagrams/quickStyle1.xml"/><Relationship Id="rId9" Type="http://schemas.openxmlformats.org/officeDocument/2006/relationships/image" Target="../media/image22.png"/></Relationships>
</file>

<file path=ppt/slides/_rels/slide13.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37.png"/><Relationship Id="rId3" Type="http://schemas.openxmlformats.org/officeDocument/2006/relationships/image" Target="../media/image27.png"/><Relationship Id="rId7" Type="http://schemas.openxmlformats.org/officeDocument/2006/relationships/image" Target="../media/image31.png"/><Relationship Id="rId12" Type="http://schemas.openxmlformats.org/officeDocument/2006/relationships/image" Target="../media/image36.png"/><Relationship Id="rId2" Type="http://schemas.openxmlformats.org/officeDocument/2006/relationships/image" Target="../media/image26.jpeg"/><Relationship Id="rId1" Type="http://schemas.openxmlformats.org/officeDocument/2006/relationships/slideLayout" Target="../slideLayouts/slideLayout7.xml"/><Relationship Id="rId6" Type="http://schemas.openxmlformats.org/officeDocument/2006/relationships/image" Target="../media/image30.png"/><Relationship Id="rId11" Type="http://schemas.openxmlformats.org/officeDocument/2006/relationships/image" Target="../media/image35.png"/><Relationship Id="rId5" Type="http://schemas.openxmlformats.org/officeDocument/2006/relationships/image" Target="../media/image29.png"/><Relationship Id="rId10" Type="http://schemas.openxmlformats.org/officeDocument/2006/relationships/image" Target="../media/image34.png"/><Relationship Id="rId4" Type="http://schemas.openxmlformats.org/officeDocument/2006/relationships/image" Target="../media/image28.png"/><Relationship Id="rId9" Type="http://schemas.openxmlformats.org/officeDocument/2006/relationships/image" Target="../media/image33.png"/><Relationship Id="rId14" Type="http://schemas.openxmlformats.org/officeDocument/2006/relationships/image" Target="../media/image3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8" Type="http://schemas.openxmlformats.org/officeDocument/2006/relationships/image" Target="../media/image45.jpeg"/><Relationship Id="rId3" Type="http://schemas.openxmlformats.org/officeDocument/2006/relationships/image" Target="../media/image40.png"/><Relationship Id="rId7" Type="http://schemas.openxmlformats.org/officeDocument/2006/relationships/image" Target="../media/image44.jpeg"/><Relationship Id="rId2" Type="http://schemas.openxmlformats.org/officeDocument/2006/relationships/image" Target="../media/image39.jpeg"/><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jpeg"/><Relationship Id="rId4" Type="http://schemas.openxmlformats.org/officeDocument/2006/relationships/image" Target="../media/image41.png"/></Relationships>
</file>

<file path=ppt/slides/_rels/slide16.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jpeg"/><Relationship Id="rId1" Type="http://schemas.openxmlformats.org/officeDocument/2006/relationships/slideLayout" Target="../slideLayouts/slideLayout1.xml"/><Relationship Id="rId4" Type="http://schemas.openxmlformats.org/officeDocument/2006/relationships/image" Target="../media/image51.jpe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8" Type="http://schemas.openxmlformats.org/officeDocument/2006/relationships/image" Target="../media/image58.jpeg"/><Relationship Id="rId3" Type="http://schemas.openxmlformats.org/officeDocument/2006/relationships/image" Target="../media/image53.jpeg"/><Relationship Id="rId7" Type="http://schemas.openxmlformats.org/officeDocument/2006/relationships/image" Target="../media/image57.jpeg"/><Relationship Id="rId2" Type="http://schemas.openxmlformats.org/officeDocument/2006/relationships/image" Target="../media/image52.jpeg"/><Relationship Id="rId1" Type="http://schemas.openxmlformats.org/officeDocument/2006/relationships/slideLayout" Target="../slideLayouts/slideLayout1.xml"/><Relationship Id="rId6" Type="http://schemas.openxmlformats.org/officeDocument/2006/relationships/image" Target="../media/image56.jpeg"/><Relationship Id="rId5" Type="http://schemas.openxmlformats.org/officeDocument/2006/relationships/image" Target="../media/image55.jpeg"/><Relationship Id="rId4" Type="http://schemas.openxmlformats.org/officeDocument/2006/relationships/image" Target="../media/image54.jpeg"/><Relationship Id="rId9" Type="http://schemas.openxmlformats.org/officeDocument/2006/relationships/image" Target="../media/image59.jpeg"/></Relationships>
</file>

<file path=ppt/slides/_rels/slide24.xml.rels><?xml version="1.0" encoding="UTF-8" standalone="yes"?>
<Relationships xmlns="http://schemas.openxmlformats.org/package/2006/relationships"><Relationship Id="rId8" Type="http://schemas.openxmlformats.org/officeDocument/2006/relationships/image" Target="../media/image66.jpeg"/><Relationship Id="rId3" Type="http://schemas.openxmlformats.org/officeDocument/2006/relationships/image" Target="../media/image61.jpeg"/><Relationship Id="rId7" Type="http://schemas.openxmlformats.org/officeDocument/2006/relationships/image" Target="../media/image65.jpeg"/><Relationship Id="rId2" Type="http://schemas.openxmlformats.org/officeDocument/2006/relationships/image" Target="../media/image60.jpeg"/><Relationship Id="rId1" Type="http://schemas.openxmlformats.org/officeDocument/2006/relationships/slideLayout" Target="../slideLayouts/slideLayout1.xml"/><Relationship Id="rId6" Type="http://schemas.openxmlformats.org/officeDocument/2006/relationships/image" Target="../media/image64.jpeg"/><Relationship Id="rId11" Type="http://schemas.openxmlformats.org/officeDocument/2006/relationships/image" Target="../media/image69.jpeg"/><Relationship Id="rId5" Type="http://schemas.openxmlformats.org/officeDocument/2006/relationships/image" Target="../media/image63.jpeg"/><Relationship Id="rId10" Type="http://schemas.openxmlformats.org/officeDocument/2006/relationships/image" Target="../media/image68.jpeg"/><Relationship Id="rId4" Type="http://schemas.openxmlformats.org/officeDocument/2006/relationships/image" Target="../media/image62.jpeg"/><Relationship Id="rId9" Type="http://schemas.openxmlformats.org/officeDocument/2006/relationships/image" Target="../media/image67.jpeg"/></Relationships>
</file>

<file path=ppt/slides/_rels/slide25.xml.rels><?xml version="1.0" encoding="UTF-8" standalone="yes"?>
<Relationships xmlns="http://schemas.openxmlformats.org/package/2006/relationships"><Relationship Id="rId8" Type="http://schemas.openxmlformats.org/officeDocument/2006/relationships/image" Target="../media/image76.jpeg"/><Relationship Id="rId3" Type="http://schemas.openxmlformats.org/officeDocument/2006/relationships/image" Target="../media/image71.jpeg"/><Relationship Id="rId7" Type="http://schemas.openxmlformats.org/officeDocument/2006/relationships/image" Target="../media/image75.jpeg"/><Relationship Id="rId2" Type="http://schemas.openxmlformats.org/officeDocument/2006/relationships/image" Target="../media/image70.jpeg"/><Relationship Id="rId1" Type="http://schemas.openxmlformats.org/officeDocument/2006/relationships/slideLayout" Target="../slideLayouts/slideLayout1.xml"/><Relationship Id="rId6" Type="http://schemas.openxmlformats.org/officeDocument/2006/relationships/image" Target="../media/image74.jpeg"/><Relationship Id="rId5" Type="http://schemas.openxmlformats.org/officeDocument/2006/relationships/image" Target="../media/image73.jpeg"/><Relationship Id="rId4" Type="http://schemas.openxmlformats.org/officeDocument/2006/relationships/image" Target="../media/image72.jpeg"/><Relationship Id="rId9" Type="http://schemas.openxmlformats.org/officeDocument/2006/relationships/image" Target="../media/image77.jpeg"/></Relationships>
</file>

<file path=ppt/slides/_rels/slide26.xml.rels><?xml version="1.0" encoding="UTF-8" standalone="yes"?>
<Relationships xmlns="http://schemas.openxmlformats.org/package/2006/relationships"><Relationship Id="rId8" Type="http://schemas.openxmlformats.org/officeDocument/2006/relationships/image" Target="../media/image84.jpeg"/><Relationship Id="rId3" Type="http://schemas.openxmlformats.org/officeDocument/2006/relationships/image" Target="../media/image79.jpeg"/><Relationship Id="rId7" Type="http://schemas.openxmlformats.org/officeDocument/2006/relationships/image" Target="../media/image83.jpeg"/><Relationship Id="rId2" Type="http://schemas.openxmlformats.org/officeDocument/2006/relationships/image" Target="../media/image78.jpeg"/><Relationship Id="rId1" Type="http://schemas.openxmlformats.org/officeDocument/2006/relationships/slideLayout" Target="../slideLayouts/slideLayout1.xml"/><Relationship Id="rId6" Type="http://schemas.openxmlformats.org/officeDocument/2006/relationships/image" Target="../media/image82.jpeg"/><Relationship Id="rId5" Type="http://schemas.openxmlformats.org/officeDocument/2006/relationships/image" Target="../media/image81.jpeg"/><Relationship Id="rId4" Type="http://schemas.openxmlformats.org/officeDocument/2006/relationships/image" Target="../media/image80.jpeg"/><Relationship Id="rId9" Type="http://schemas.openxmlformats.org/officeDocument/2006/relationships/image" Target="../media/image85.jpe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image" Target="../media/image88.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94.emf"/><Relationship Id="rId4" Type="http://schemas.openxmlformats.org/officeDocument/2006/relationships/oleObject" Target="../embeddings/oleObject2.bin"/></Relationships>
</file>

<file path=ppt/slides/_rels/slide4.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notesSlide" Target="../notesSlides/notesSlide1.xml"/><Relationship Id="rId7" Type="http://schemas.openxmlformats.org/officeDocument/2006/relationships/image" Target="../media/image7.jpeg"/><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image" Target="../media/image6.jpeg"/><Relationship Id="rId5" Type="http://schemas.openxmlformats.org/officeDocument/2006/relationships/image" Target="../media/image5.emf"/><Relationship Id="rId4" Type="http://schemas.openxmlformats.org/officeDocument/2006/relationships/oleObject" Target="../embeddings/oleObject1.bin"/><Relationship Id="rId9" Type="http://schemas.openxmlformats.org/officeDocument/2006/relationships/image" Target="../media/image9.jpe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emf"/><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7.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47.xml.rels><?xml version="1.0" encoding="UTF-8" standalone="yes"?>
<Relationships xmlns="http://schemas.openxmlformats.org/package/2006/relationships"><Relationship Id="rId2" Type="http://schemas.openxmlformats.org/officeDocument/2006/relationships/image" Target="../media/image98.jpe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emf"/><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50.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102.jpe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image" Target="../media/image103.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image" Target="../media/image104.jpeg"/><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106.jpeg"/><Relationship Id="rId2" Type="http://schemas.openxmlformats.org/officeDocument/2006/relationships/image" Target="../media/image105.jpeg"/><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image" Target="../media/image108.jpeg"/><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8" Type="http://schemas.openxmlformats.org/officeDocument/2006/relationships/image" Target="../media/image115.png"/><Relationship Id="rId3" Type="http://schemas.openxmlformats.org/officeDocument/2006/relationships/image" Target="../media/image110.png"/><Relationship Id="rId7" Type="http://schemas.openxmlformats.org/officeDocument/2006/relationships/image" Target="../media/image114.png"/><Relationship Id="rId12" Type="http://schemas.openxmlformats.org/officeDocument/2006/relationships/image" Target="../media/image119.png"/><Relationship Id="rId2" Type="http://schemas.openxmlformats.org/officeDocument/2006/relationships/image" Target="../media/image109.png"/><Relationship Id="rId1" Type="http://schemas.openxmlformats.org/officeDocument/2006/relationships/slideLayout" Target="../slideLayouts/slideLayout1.xml"/><Relationship Id="rId6" Type="http://schemas.openxmlformats.org/officeDocument/2006/relationships/image" Target="../media/image113.png"/><Relationship Id="rId11" Type="http://schemas.openxmlformats.org/officeDocument/2006/relationships/image" Target="../media/image118.jpeg"/><Relationship Id="rId5" Type="http://schemas.openxmlformats.org/officeDocument/2006/relationships/image" Target="../media/image112.png"/><Relationship Id="rId10" Type="http://schemas.openxmlformats.org/officeDocument/2006/relationships/image" Target="../media/image117.png"/><Relationship Id="rId4" Type="http://schemas.openxmlformats.org/officeDocument/2006/relationships/image" Target="../media/image111.png"/><Relationship Id="rId9" Type="http://schemas.openxmlformats.org/officeDocument/2006/relationships/image" Target="../media/image116.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hyperlink" Target="http://snap.stanford.edu/data/index.html"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hyperlink" Target="http://download.labs.sogou.com/" TargetMode="External"/><Relationship Id="rId5" Type="http://schemas.openxmlformats.org/officeDocument/2006/relationships/hyperlink" Target="https://aws.amazon.com/cn/datasets/" TargetMode="External"/><Relationship Id="rId4" Type="http://schemas.openxmlformats.org/officeDocument/2006/relationships/hyperlink" Target="http://www.datatang.com/" TargetMode="External"/></Relationships>
</file>

<file path=ppt/slides/_rels/slide70.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0.png"/><Relationship Id="rId1" Type="http://schemas.openxmlformats.org/officeDocument/2006/relationships/slideLayout" Target="../slideLayouts/slideLayout1.xml"/><Relationship Id="rId5" Type="http://schemas.openxmlformats.org/officeDocument/2006/relationships/image" Target="../media/image116.png"/><Relationship Id="rId4" Type="http://schemas.openxmlformats.org/officeDocument/2006/relationships/image" Target="../media/image114.png"/></Relationships>
</file>

<file path=ppt/slides/_rels/slide71.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1.xml"/><Relationship Id="rId5" Type="http://schemas.openxmlformats.org/officeDocument/2006/relationships/image" Target="../media/image119.png"/><Relationship Id="rId4" Type="http://schemas.openxmlformats.org/officeDocument/2006/relationships/image" Target="../media/image118.jpe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122.jp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124.jp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27.jpeg"/></Relationships>
</file>

<file path=ppt/slides/_rels/slide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descr="红色块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276475"/>
            <a:ext cx="9144000" cy="148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7" name="Text Box 3"/>
          <p:cNvSpPr txBox="1">
            <a:spLocks noChangeArrowheads="1"/>
          </p:cNvSpPr>
          <p:nvPr/>
        </p:nvSpPr>
        <p:spPr bwMode="auto">
          <a:xfrm>
            <a:off x="3308985" y="2679283"/>
            <a:ext cx="3714750" cy="677108"/>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50000"/>
              </a:spcBef>
              <a:buFontTx/>
              <a:buNone/>
            </a:pPr>
            <a:r>
              <a:rPr lang="zh-CN" altLang="en-US" sz="3800" dirty="0">
                <a:solidFill>
                  <a:schemeClr val="bg1"/>
                </a:solidFill>
              </a:rPr>
              <a:t>大数据基础概论</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图片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939800"/>
            <a:ext cx="9144000" cy="4959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图片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927100"/>
            <a:ext cx="9144000" cy="4989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标题 1"/>
          <p:cNvSpPr>
            <a:spLocks noGrp="1"/>
          </p:cNvSpPr>
          <p:nvPr>
            <p:ph type="title"/>
          </p:nvPr>
        </p:nvSpPr>
        <p:spPr>
          <a:xfrm>
            <a:off x="457200" y="274638"/>
            <a:ext cx="8229600" cy="841375"/>
          </a:xfrm>
        </p:spPr>
        <p:txBody>
          <a:bodyPr lIns="80147" tIns="40074" rIns="80147" bIns="40074" anchor="t"/>
          <a:lstStyle/>
          <a:p>
            <a:pPr eaLnBrk="1" hangingPunct="1"/>
            <a:r>
              <a:rPr lang="zh-CN" altLang="en-US"/>
              <a:t>大数据对各行业产生价值和影响</a:t>
            </a:r>
            <a:endParaRPr lang="en-US" altLang="en-US"/>
          </a:p>
        </p:txBody>
      </p:sp>
      <p:grpSp>
        <p:nvGrpSpPr>
          <p:cNvPr id="26627" name="组合 51"/>
          <p:cNvGrpSpPr>
            <a:grpSpLocks/>
          </p:cNvGrpSpPr>
          <p:nvPr/>
        </p:nvGrpSpPr>
        <p:grpSpPr bwMode="auto">
          <a:xfrm>
            <a:off x="109538" y="1319213"/>
            <a:ext cx="8894762" cy="5049837"/>
            <a:chOff x="-8584" y="1318936"/>
            <a:chExt cx="9572625" cy="5238750"/>
          </a:xfrm>
        </p:grpSpPr>
        <p:graphicFrame>
          <p:nvGraphicFramePr>
            <p:cNvPr id="36" name="Diagram 5"/>
            <p:cNvGraphicFramePr/>
            <p:nvPr/>
          </p:nvGraphicFramePr>
          <p:xfrm>
            <a:off x="1747573" y="1445684"/>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6629" name="TextBox 5"/>
            <p:cNvSpPr>
              <a:spLocks noChangeArrowheads="1"/>
            </p:cNvSpPr>
            <p:nvPr/>
          </p:nvSpPr>
          <p:spPr bwMode="auto">
            <a:xfrm>
              <a:off x="6135118" y="1318936"/>
              <a:ext cx="3005220" cy="680164"/>
            </a:xfrm>
            <a:prstGeom prst="roundRect">
              <a:avLst>
                <a:gd name="adj" fmla="val 16667"/>
              </a:avLst>
            </a:prstGeom>
            <a:noFill/>
            <a:ln w="3175">
              <a:solidFill>
                <a:srgbClr val="D0A660"/>
              </a:solidFill>
              <a:round/>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lnSpc>
                  <a:spcPct val="150000"/>
                </a:lnSpc>
                <a:spcBef>
                  <a:spcPct val="0"/>
                </a:spcBef>
                <a:buFont typeface="Arial" panose="020B0604020202020204" pitchFamily="34" charset="0"/>
                <a:buNone/>
              </a:pPr>
              <a:r>
                <a:rPr lang="zh-CN" altLang="en-US" sz="1200">
                  <a:solidFill>
                    <a:srgbClr val="000000"/>
                  </a:solidFill>
                </a:rPr>
                <a:t>全面分析来自渠道反馈、社会传媒等多源信息，将每个客户作为个体进行全景了解。</a:t>
              </a:r>
              <a:endParaRPr lang="en-US" altLang="zh-CN" sz="1200">
                <a:solidFill>
                  <a:srgbClr val="000000"/>
                </a:solidFill>
              </a:endParaRPr>
            </a:p>
          </p:txBody>
        </p:sp>
        <p:sp>
          <p:nvSpPr>
            <p:cNvPr id="26630" name="TextBox 6"/>
            <p:cNvSpPr>
              <a:spLocks noChangeArrowheads="1"/>
            </p:cNvSpPr>
            <p:nvPr/>
          </p:nvSpPr>
          <p:spPr bwMode="auto">
            <a:xfrm>
              <a:off x="7064532" y="2247781"/>
              <a:ext cx="2499509" cy="714749"/>
            </a:xfrm>
            <a:prstGeom prst="roundRect">
              <a:avLst>
                <a:gd name="adj" fmla="val 16667"/>
              </a:avLst>
            </a:prstGeom>
            <a:noFill/>
            <a:ln w="3175">
              <a:solidFill>
                <a:srgbClr val="D0A660"/>
              </a:solidFill>
              <a:round/>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lnSpc>
                  <a:spcPct val="150000"/>
                </a:lnSpc>
                <a:spcBef>
                  <a:spcPct val="0"/>
                </a:spcBef>
                <a:buFont typeface="Arial" panose="020B0604020202020204" pitchFamily="34" charset="0"/>
                <a:buNone/>
              </a:pPr>
              <a:r>
                <a:rPr lang="zh-CN" altLang="en-US" sz="1200">
                  <a:solidFill>
                    <a:srgbClr val="000000"/>
                  </a:solidFill>
                </a:rPr>
                <a:t>利用实时数据实现预测性维护并减少故障，推动产品和服务开发。</a:t>
              </a:r>
              <a:endParaRPr lang="en-US" altLang="zh-CN" sz="1200">
                <a:solidFill>
                  <a:srgbClr val="000000"/>
                </a:solidFill>
              </a:endParaRPr>
            </a:p>
          </p:txBody>
        </p:sp>
        <p:sp>
          <p:nvSpPr>
            <p:cNvPr id="26631" name="TextBox 7"/>
            <p:cNvSpPr>
              <a:spLocks noChangeArrowheads="1"/>
            </p:cNvSpPr>
            <p:nvPr/>
          </p:nvSpPr>
          <p:spPr bwMode="auto">
            <a:xfrm>
              <a:off x="7134579" y="3962191"/>
              <a:ext cx="2374790" cy="1635360"/>
            </a:xfrm>
            <a:prstGeom prst="roundRect">
              <a:avLst>
                <a:gd name="adj" fmla="val 16667"/>
              </a:avLst>
            </a:prstGeom>
            <a:noFill/>
            <a:ln w="3175">
              <a:solidFill>
                <a:srgbClr val="D0A660"/>
              </a:solidFill>
              <a:round/>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lnSpc>
                  <a:spcPct val="150000"/>
                </a:lnSpc>
                <a:spcBef>
                  <a:spcPct val="0"/>
                </a:spcBef>
                <a:buFont typeface="Arial" panose="020B0604020202020204" pitchFamily="34" charset="0"/>
                <a:buNone/>
              </a:pPr>
              <a:r>
                <a:rPr lang="zh-CN" altLang="en-US" sz="1200">
                  <a:solidFill>
                    <a:srgbClr val="000000"/>
                  </a:solidFill>
                </a:rPr>
                <a:t>梳理结构化、非结构化、海量历史</a:t>
              </a:r>
              <a:r>
                <a:rPr lang="en-US" altLang="zh-CN" sz="1200">
                  <a:solidFill>
                    <a:srgbClr val="000000"/>
                  </a:solidFill>
                </a:rPr>
                <a:t>/</a:t>
              </a:r>
              <a:r>
                <a:rPr lang="zh-CN" altLang="en-US" sz="1200">
                  <a:solidFill>
                    <a:srgbClr val="000000"/>
                  </a:solidFill>
                </a:rPr>
                <a:t>实时、地理信息四类数据资源，以企业核心业务及应用为主线实现四类数据资源的关联利用。</a:t>
              </a:r>
              <a:endParaRPr lang="en-GB" altLang="en-US" sz="1200">
                <a:solidFill>
                  <a:srgbClr val="000000"/>
                </a:solidFill>
              </a:endParaRPr>
            </a:p>
          </p:txBody>
        </p:sp>
        <p:sp>
          <p:nvSpPr>
            <p:cNvPr id="26632" name="TextBox 8"/>
            <p:cNvSpPr>
              <a:spLocks noChangeArrowheads="1"/>
            </p:cNvSpPr>
            <p:nvPr/>
          </p:nvSpPr>
          <p:spPr bwMode="auto">
            <a:xfrm>
              <a:off x="3531391" y="5536615"/>
              <a:ext cx="2777992" cy="1021071"/>
            </a:xfrm>
            <a:prstGeom prst="roundRect">
              <a:avLst>
                <a:gd name="adj" fmla="val 16667"/>
              </a:avLst>
            </a:prstGeom>
            <a:noFill/>
            <a:ln w="3175">
              <a:solidFill>
                <a:srgbClr val="D0A660"/>
              </a:solidFill>
              <a:round/>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lnSpc>
                  <a:spcPct val="150000"/>
                </a:lnSpc>
                <a:spcBef>
                  <a:spcPct val="0"/>
                </a:spcBef>
                <a:buFont typeface="Arial" panose="020B0604020202020204" pitchFamily="34" charset="0"/>
                <a:buNone/>
              </a:pPr>
              <a:r>
                <a:rPr lang="zh-CN" altLang="en-US" sz="1200" dirty="0">
                  <a:solidFill>
                    <a:srgbClr val="000000"/>
                  </a:solidFill>
                </a:rPr>
                <a:t>通过全面数据分析改进风险模型，结合交易流数据实时捕获风险，及时有效的控制。</a:t>
              </a:r>
              <a:endParaRPr lang="en-US" altLang="zh-CN" sz="1200" dirty="0">
                <a:solidFill>
                  <a:srgbClr val="000000"/>
                </a:solidFill>
              </a:endParaRPr>
            </a:p>
          </p:txBody>
        </p:sp>
        <p:sp>
          <p:nvSpPr>
            <p:cNvPr id="26633" name="TextBox 9"/>
            <p:cNvSpPr>
              <a:spLocks noChangeArrowheads="1"/>
            </p:cNvSpPr>
            <p:nvPr/>
          </p:nvSpPr>
          <p:spPr bwMode="auto">
            <a:xfrm>
              <a:off x="-8584" y="4176285"/>
              <a:ext cx="2596148" cy="1377704"/>
            </a:xfrm>
            <a:prstGeom prst="roundRect">
              <a:avLst>
                <a:gd name="adj" fmla="val 16667"/>
              </a:avLst>
            </a:prstGeom>
            <a:noFill/>
            <a:ln w="3175">
              <a:solidFill>
                <a:srgbClr val="D0A660"/>
              </a:solidFill>
              <a:round/>
              <a:headEnd/>
              <a:tailEnd/>
            </a:ln>
            <a:extLst>
              <a:ext uri="{909E8E84-426E-40DD-AFC4-6F175D3DCCD1}">
                <a14:hiddenFill xmlns:a14="http://schemas.microsoft.com/office/drawing/2010/main">
                  <a:solidFill>
                    <a:srgbClr val="FFFFFF"/>
                  </a:solidFill>
                </a14:hiddenFill>
              </a:ext>
            </a:extLst>
          </p:spPr>
          <p:txBody>
            <a:bodyPr wrap="squar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lnSpc>
                  <a:spcPct val="150000"/>
                </a:lnSpc>
                <a:spcBef>
                  <a:spcPct val="0"/>
                </a:spcBef>
                <a:buFont typeface="Arial" panose="020B0604020202020204" pitchFamily="34" charset="0"/>
                <a:buNone/>
              </a:pPr>
              <a:r>
                <a:rPr lang="zh-CN" altLang="en-US" sz="1200" dirty="0">
                  <a:solidFill>
                    <a:srgbClr val="000000"/>
                  </a:solidFill>
                </a:rPr>
                <a:t>实时分析所有的运营数据和效果反馈，优化运营流程。利用投资回报率最大的技术减少</a:t>
              </a:r>
              <a:r>
                <a:rPr lang="en-US" altLang="zh-CN" sz="1200" dirty="0">
                  <a:solidFill>
                    <a:srgbClr val="000000"/>
                  </a:solidFill>
                </a:rPr>
                <a:t>IT</a:t>
              </a:r>
              <a:r>
                <a:rPr lang="zh-CN" altLang="en-US" sz="1200" dirty="0">
                  <a:solidFill>
                    <a:srgbClr val="000000"/>
                  </a:solidFill>
                </a:rPr>
                <a:t>成本</a:t>
              </a:r>
              <a:endParaRPr lang="en-US" altLang="zh-CN" sz="1200" dirty="0">
                <a:solidFill>
                  <a:srgbClr val="000000"/>
                </a:solidFill>
              </a:endParaRPr>
            </a:p>
          </p:txBody>
        </p:sp>
        <p:sp>
          <p:nvSpPr>
            <p:cNvPr id="26634" name="TextBox 10"/>
            <p:cNvSpPr>
              <a:spLocks noChangeArrowheads="1"/>
            </p:cNvSpPr>
            <p:nvPr/>
          </p:nvSpPr>
          <p:spPr bwMode="auto">
            <a:xfrm>
              <a:off x="204976" y="1890406"/>
              <a:ext cx="2335496" cy="983193"/>
            </a:xfrm>
            <a:prstGeom prst="roundRect">
              <a:avLst>
                <a:gd name="adj" fmla="val 16667"/>
              </a:avLst>
            </a:prstGeom>
            <a:noFill/>
            <a:ln w="3175">
              <a:solidFill>
                <a:srgbClr val="D0A660"/>
              </a:solidFill>
              <a:round/>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lnSpc>
                  <a:spcPct val="150000"/>
                </a:lnSpc>
                <a:spcBef>
                  <a:spcPct val="0"/>
                </a:spcBef>
                <a:buFont typeface="Arial" panose="020B0604020202020204" pitchFamily="34" charset="0"/>
                <a:buNone/>
              </a:pPr>
              <a:r>
                <a:rPr lang="zh-CN" altLang="en-US" sz="1200">
                  <a:solidFill>
                    <a:srgbClr val="000000"/>
                  </a:solidFill>
                </a:rPr>
                <a:t>多源捕获市场反馈，利用海量市场信息和研究数据来快速驱动创新。</a:t>
              </a:r>
              <a:endParaRPr lang="en-US" altLang="zh-CN" sz="1200">
                <a:solidFill>
                  <a:srgbClr val="000000"/>
                </a:solidFill>
              </a:endParaRPr>
            </a:p>
          </p:txBody>
        </p:sp>
        <p:grpSp>
          <p:nvGrpSpPr>
            <p:cNvPr id="3" name="Group 12"/>
            <p:cNvGrpSpPr/>
            <p:nvPr/>
          </p:nvGrpSpPr>
          <p:grpSpPr>
            <a:xfrm>
              <a:off x="3890648" y="2615790"/>
              <a:ext cx="1845480" cy="1596415"/>
              <a:chOff x="2693081" y="1451941"/>
              <a:chExt cx="1845480" cy="1596415"/>
            </a:xfrm>
            <a:solidFill>
              <a:srgbClr val="0070C0"/>
            </a:solidFill>
          </p:grpSpPr>
          <p:sp>
            <p:nvSpPr>
              <p:cNvPr id="44" name="Hexagon 13"/>
              <p:cNvSpPr/>
              <p:nvPr/>
            </p:nvSpPr>
            <p:spPr>
              <a:xfrm>
                <a:off x="2693081" y="1451941"/>
                <a:ext cx="1845480" cy="1596415"/>
              </a:xfrm>
              <a:prstGeom prst="hexagon">
                <a:avLst>
                  <a:gd name="adj" fmla="val 28570"/>
                  <a:gd name="vf" fmla="val 115470"/>
                </a:avLst>
              </a:prstGeom>
              <a:grpFill/>
              <a:ln w="25400" cap="flat" cmpd="sng" algn="ctr">
                <a:solidFill>
                  <a:srgbClr val="FFFFFF">
                    <a:hueOff val="0"/>
                    <a:satOff val="0"/>
                    <a:lumOff val="0"/>
                    <a:alphaOff val="0"/>
                  </a:srgbClr>
                </a:solidFill>
                <a:prstDash val="solid"/>
              </a:ln>
              <a:effectLst/>
            </p:spPr>
          </p:sp>
          <p:sp>
            <p:nvSpPr>
              <p:cNvPr id="45" name="Hexagon 4"/>
              <p:cNvSpPr/>
              <p:nvPr/>
            </p:nvSpPr>
            <p:spPr>
              <a:xfrm>
                <a:off x="2998903" y="1716489"/>
                <a:ext cx="1233836" cy="1067319"/>
              </a:xfrm>
              <a:prstGeom prst="rect">
                <a:avLst/>
              </a:prstGeom>
              <a:grpFill/>
              <a:ln>
                <a:noFill/>
              </a:ln>
              <a:effectLst/>
            </p:spPr>
            <p:txBody>
              <a:bodyPr lIns="25400" tIns="25400" rIns="25400" bIns="25400" spcCol="1270" anchor="ctr"/>
              <a:lstStyle/>
              <a:p>
                <a:pPr algn="ctr" defTabSz="889000" eaLnBrk="1" fontAlgn="auto" hangingPunct="1">
                  <a:lnSpc>
                    <a:spcPct val="90000"/>
                  </a:lnSpc>
                  <a:spcBef>
                    <a:spcPts val="0"/>
                  </a:spcBef>
                  <a:spcAft>
                    <a:spcPct val="35000"/>
                  </a:spcAft>
                  <a:buFont typeface="Arial" charset="0"/>
                  <a:buNone/>
                  <a:defRPr/>
                </a:pPr>
                <a:r>
                  <a:rPr lang="zh-CN" altLang="en-US" sz="2000" b="1" kern="0" dirty="0">
                    <a:solidFill>
                      <a:srgbClr val="FFFFFF"/>
                    </a:solidFill>
                    <a:latin typeface="微软雅黑" pitchFamily="34" charset="-122"/>
                    <a:ea typeface="微软雅黑" pitchFamily="34" charset="-122"/>
                  </a:rPr>
                  <a:t>大数据</a:t>
                </a:r>
                <a:endParaRPr lang="en-GB" sz="2000" b="1" kern="0" dirty="0">
                  <a:solidFill>
                    <a:srgbClr val="FFFFFF"/>
                  </a:solidFill>
                  <a:latin typeface="微软雅黑" pitchFamily="34" charset="-122"/>
                  <a:ea typeface="微软雅黑" pitchFamily="34" charset="-122"/>
                </a:endParaRPr>
              </a:p>
            </p:txBody>
          </p:sp>
        </p:grpSp>
        <p:pic>
          <p:nvPicPr>
            <p:cNvPr id="26636"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03228" y="1480861"/>
              <a:ext cx="576263" cy="42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37" name="Picture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620816" y="3142973"/>
              <a:ext cx="425450" cy="63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38" name="Picture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131866" y="4846361"/>
              <a:ext cx="677862" cy="569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39" name="Picture 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813991" y="4936848"/>
              <a:ext cx="601662" cy="593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40" name="Picture 8"/>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658416" y="3135036"/>
              <a:ext cx="696912"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41" name="Picture 10"/>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912416" y="5890936"/>
              <a:ext cx="722312"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ransition spd="slow"/>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4" name="Slide Number Placeholder 3"/>
          <p:cNvSpPr>
            <a:spLocks noGrp="1"/>
          </p:cNvSpPr>
          <p:nvPr>
            <p:ph type="sldNum" sz="quarter" idx="12"/>
          </p:nvPr>
        </p:nvSpPr>
        <p:spPr>
          <a:xfrm>
            <a:off x="6605588" y="6242050"/>
            <a:ext cx="2052637" cy="339725"/>
          </a:xfrm>
        </p:spPr>
        <p:txBody>
          <a:bodyPr lIns="104306" tIns="52153" rIns="104306" bIns="52153" rtlCol="0">
            <a:normAutofit/>
          </a:bodyPr>
          <a:lstStyle/>
          <a:p>
            <a:pPr>
              <a:defRPr/>
            </a:pPr>
            <a:endParaRPr lang="en-US" altLang="zh-CN" dirty="0">
              <a:solidFill>
                <a:schemeClr val="tx1">
                  <a:tint val="75000"/>
                </a:schemeClr>
              </a:solidFill>
              <a:cs typeface="Arial" pitchFamily="34" charset="0"/>
            </a:endParaRPr>
          </a:p>
        </p:txBody>
      </p:sp>
      <p:sp>
        <p:nvSpPr>
          <p:cNvPr id="27651" name="Rectangle 2"/>
          <p:cNvSpPr>
            <a:spLocks noGrp="1" noChangeArrowheads="1"/>
          </p:cNvSpPr>
          <p:nvPr>
            <p:ph type="title" idx="4294967295"/>
          </p:nvPr>
        </p:nvSpPr>
        <p:spPr>
          <a:xfrm>
            <a:off x="1233488" y="215900"/>
            <a:ext cx="7010400" cy="762000"/>
          </a:xfrm>
        </p:spPr>
        <p:txBody>
          <a:bodyPr/>
          <a:lstStyle/>
          <a:p>
            <a:pPr eaLnBrk="1" hangingPunct="1"/>
            <a:r>
              <a:rPr lang="zh-CN" altLang="en-US">
                <a:solidFill>
                  <a:srgbClr val="000000"/>
                </a:solidFill>
              </a:rPr>
              <a:t>大数据蓝海</a:t>
            </a:r>
          </a:p>
        </p:txBody>
      </p:sp>
      <p:grpSp>
        <p:nvGrpSpPr>
          <p:cNvPr id="27652" name="组合 1209"/>
          <p:cNvGrpSpPr>
            <a:grpSpLocks/>
          </p:cNvGrpSpPr>
          <p:nvPr/>
        </p:nvGrpSpPr>
        <p:grpSpPr bwMode="auto">
          <a:xfrm>
            <a:off x="0" y="1377950"/>
            <a:ext cx="9144000" cy="2914650"/>
            <a:chOff x="0" y="1377950"/>
            <a:chExt cx="10693400" cy="3544888"/>
          </a:xfrm>
        </p:grpSpPr>
        <p:pic>
          <p:nvPicPr>
            <p:cNvPr id="27668" name="Picture 298" descr="66b813305a30a0a8a9018ea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377950"/>
              <a:ext cx="10693400" cy="3544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7669" name="Group 11"/>
            <p:cNvGrpSpPr>
              <a:grpSpLocks/>
            </p:cNvGrpSpPr>
            <p:nvPr/>
          </p:nvGrpSpPr>
          <p:grpSpPr bwMode="auto">
            <a:xfrm>
              <a:off x="6735763" y="3008313"/>
              <a:ext cx="897344" cy="1017587"/>
              <a:chOff x="2064" y="1008"/>
              <a:chExt cx="722" cy="872"/>
            </a:xfrm>
          </p:grpSpPr>
          <p:sp>
            <p:nvSpPr>
              <p:cNvPr id="1467" name="Oval 12"/>
              <p:cNvSpPr>
                <a:spLocks noChangeArrowheads="1"/>
              </p:cNvSpPr>
              <p:nvPr/>
            </p:nvSpPr>
            <p:spPr bwMode="gray">
              <a:xfrm>
                <a:off x="2064" y="1006"/>
                <a:ext cx="724" cy="726"/>
              </a:xfrm>
              <a:prstGeom prst="ellipse">
                <a:avLst/>
              </a:prstGeom>
              <a:solidFill>
                <a:srgbClr val="EAEAEA">
                  <a:alpha val="50195"/>
                </a:srgbClr>
              </a:solidFill>
              <a:ln w="9525" algn="ctr">
                <a:noFill/>
                <a:round/>
                <a:headEnd/>
                <a:tailEnd/>
              </a:ln>
            </p:spPr>
            <p:txBody>
              <a:bodyPr wrap="none" anchor="ctr"/>
              <a:lstStyle/>
              <a:p>
                <a:pPr eaLnBrk="1" fontAlgn="auto" hangingPunct="1">
                  <a:spcBef>
                    <a:spcPts val="0"/>
                  </a:spcBef>
                  <a:spcAft>
                    <a:spcPts val="0"/>
                  </a:spcAft>
                  <a:buFont typeface="Arial" charset="0"/>
                  <a:buNone/>
                  <a:defRPr/>
                </a:pPr>
                <a:endParaRPr lang="zh-CN" altLang="zh-CN" sz="1200" kern="0">
                  <a:solidFill>
                    <a:sysClr val="windowText" lastClr="000000"/>
                  </a:solidFill>
                  <a:latin typeface="Arial" charset="0"/>
                  <a:cs typeface="Arial" pitchFamily="34" charset="0"/>
                </a:endParaRPr>
              </a:p>
            </p:txBody>
          </p:sp>
          <p:grpSp>
            <p:nvGrpSpPr>
              <p:cNvPr id="27925" name="Group 13"/>
              <p:cNvGrpSpPr>
                <a:grpSpLocks/>
              </p:cNvGrpSpPr>
              <p:nvPr/>
            </p:nvGrpSpPr>
            <p:grpSpPr bwMode="auto">
              <a:xfrm>
                <a:off x="2086" y="1031"/>
                <a:ext cx="680" cy="849"/>
                <a:chOff x="3975" y="1593"/>
                <a:chExt cx="931" cy="1163"/>
              </a:xfrm>
            </p:grpSpPr>
            <p:pic>
              <p:nvPicPr>
                <p:cNvPr id="27938" name="Picture 14" descr="circuler_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gray">
                <a:xfrm>
                  <a:off x="3975" y="1593"/>
                  <a:ext cx="925" cy="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82" name="Oval 15"/>
                <p:cNvSpPr>
                  <a:spLocks noChangeArrowheads="1"/>
                </p:cNvSpPr>
                <p:nvPr/>
              </p:nvSpPr>
              <p:spPr bwMode="gray">
                <a:xfrm>
                  <a:off x="3975" y="1592"/>
                  <a:ext cx="947" cy="934"/>
                </a:xfrm>
                <a:prstGeom prst="ellipse">
                  <a:avLst/>
                </a:prstGeom>
                <a:solidFill>
                  <a:srgbClr val="F7F2D0">
                    <a:alpha val="50195"/>
                  </a:srgbClr>
                </a:solidFill>
                <a:ln w="9525" algn="ctr">
                  <a:noFill/>
                  <a:round/>
                  <a:headEnd/>
                  <a:tailEnd/>
                </a:ln>
              </p:spPr>
              <p:txBody>
                <a:bodyPr wrap="none" anchor="ctr"/>
                <a:lstStyle/>
                <a:p>
                  <a:pPr eaLnBrk="1" fontAlgn="auto" hangingPunct="1">
                    <a:spcBef>
                      <a:spcPts val="0"/>
                    </a:spcBef>
                    <a:spcAft>
                      <a:spcPts val="0"/>
                    </a:spcAft>
                    <a:buFont typeface="Arial" charset="0"/>
                    <a:buNone/>
                    <a:defRPr/>
                  </a:pPr>
                  <a:endParaRPr lang="zh-CN" altLang="zh-CN" sz="1200" kern="0">
                    <a:solidFill>
                      <a:sysClr val="windowText" lastClr="000000"/>
                    </a:solidFill>
                    <a:latin typeface="Arial" charset="0"/>
                    <a:cs typeface="Arial" pitchFamily="34" charset="0"/>
                  </a:endParaRPr>
                </a:p>
              </p:txBody>
            </p:sp>
            <p:pic>
              <p:nvPicPr>
                <p:cNvPr id="27940" name="Picture 16" descr="light_shadow1"/>
                <p:cNvPicPr>
                  <a:picLocks noChangeAspect="1" noChangeArrowheads="1"/>
                </p:cNvPicPr>
                <p:nvPr/>
              </p:nvPicPr>
              <p:blipFill>
                <a:blip r:embed="rId4">
                  <a:extLst>
                    <a:ext uri="{28A0092B-C50C-407E-A947-70E740481C1C}">
                      <a14:useLocalDpi xmlns:a14="http://schemas.microsoft.com/office/drawing/2010/main" val="0"/>
                    </a:ext>
                  </a:extLst>
                </a:blip>
                <a:srcRect t="14285"/>
                <a:stretch>
                  <a:fillRect/>
                </a:stretch>
              </p:blipFill>
              <p:spPr bwMode="gray">
                <a:xfrm>
                  <a:off x="3984" y="1632"/>
                  <a:ext cx="682" cy="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7941" name="Group 17"/>
                <p:cNvGrpSpPr>
                  <a:grpSpLocks/>
                </p:cNvGrpSpPr>
                <p:nvPr/>
              </p:nvGrpSpPr>
              <p:grpSpPr bwMode="auto">
                <a:xfrm rot="-3733502" flipH="1" flipV="1">
                  <a:off x="4256" y="2247"/>
                  <a:ext cx="820" cy="198"/>
                  <a:chOff x="2532" y="1051"/>
                  <a:chExt cx="893" cy="246"/>
                </a:xfrm>
              </p:grpSpPr>
              <p:grpSp>
                <p:nvGrpSpPr>
                  <p:cNvPr id="27942" name="Group 18"/>
                  <p:cNvGrpSpPr>
                    <a:grpSpLocks/>
                  </p:cNvGrpSpPr>
                  <p:nvPr/>
                </p:nvGrpSpPr>
                <p:grpSpPr bwMode="auto">
                  <a:xfrm>
                    <a:off x="2532" y="1051"/>
                    <a:ext cx="743" cy="185"/>
                    <a:chOff x="1565" y="2568"/>
                    <a:chExt cx="1118" cy="279"/>
                  </a:xfrm>
                </p:grpSpPr>
                <p:sp>
                  <p:nvSpPr>
                    <p:cNvPr id="1491" name="AutoShape 19"/>
                    <p:cNvSpPr>
                      <a:spLocks noChangeArrowheads="1"/>
                    </p:cNvSpPr>
                    <p:nvPr/>
                  </p:nvSpPr>
                  <p:spPr bwMode="white">
                    <a:xfrm rot="5263130">
                      <a:off x="1817" y="2290"/>
                      <a:ext cx="234" cy="817"/>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buFont typeface="Arial" charset="0"/>
                        <a:buNone/>
                        <a:defRPr/>
                      </a:pPr>
                      <a:endParaRPr lang="zh-CN" altLang="zh-CN" sz="1200" kern="0">
                        <a:solidFill>
                          <a:sysClr val="windowText" lastClr="000000"/>
                        </a:solidFill>
                        <a:latin typeface="Arial" charset="0"/>
                        <a:cs typeface="Arial" pitchFamily="34" charset="0"/>
                      </a:endParaRPr>
                    </a:p>
                  </p:txBody>
                </p:sp>
                <p:sp>
                  <p:nvSpPr>
                    <p:cNvPr id="1492" name="AutoShape 20"/>
                    <p:cNvSpPr>
                      <a:spLocks noChangeArrowheads="1"/>
                    </p:cNvSpPr>
                    <p:nvPr/>
                  </p:nvSpPr>
                  <p:spPr bwMode="white">
                    <a:xfrm rot="6078281">
                      <a:off x="1942" y="2302"/>
                      <a:ext cx="226" cy="810"/>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buFont typeface="Arial" charset="0"/>
                        <a:buNone/>
                        <a:defRPr/>
                      </a:pPr>
                      <a:endParaRPr lang="zh-CN" altLang="zh-CN" sz="1200" kern="0">
                        <a:solidFill>
                          <a:sysClr val="windowText" lastClr="000000"/>
                        </a:solidFill>
                        <a:latin typeface="Arial" charset="0"/>
                        <a:cs typeface="Arial" pitchFamily="34" charset="0"/>
                      </a:endParaRPr>
                    </a:p>
                  </p:txBody>
                </p:sp>
                <p:sp>
                  <p:nvSpPr>
                    <p:cNvPr id="1493" name="AutoShape 21"/>
                    <p:cNvSpPr>
                      <a:spLocks noChangeArrowheads="1"/>
                    </p:cNvSpPr>
                    <p:nvPr/>
                  </p:nvSpPr>
                  <p:spPr bwMode="white">
                    <a:xfrm rot="6373927">
                      <a:off x="2035" y="2306"/>
                      <a:ext cx="234" cy="817"/>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buFont typeface="Arial" charset="0"/>
                        <a:buNone/>
                        <a:defRPr/>
                      </a:pPr>
                      <a:endParaRPr lang="zh-CN" altLang="zh-CN" sz="1200" kern="0">
                        <a:solidFill>
                          <a:sysClr val="windowText" lastClr="000000"/>
                        </a:solidFill>
                        <a:latin typeface="Arial" charset="0"/>
                        <a:cs typeface="Arial" pitchFamily="34" charset="0"/>
                      </a:endParaRPr>
                    </a:p>
                  </p:txBody>
                </p:sp>
                <p:sp>
                  <p:nvSpPr>
                    <p:cNvPr id="1494" name="AutoShape 22"/>
                    <p:cNvSpPr>
                      <a:spLocks noChangeArrowheads="1"/>
                    </p:cNvSpPr>
                    <p:nvPr/>
                  </p:nvSpPr>
                  <p:spPr bwMode="white">
                    <a:xfrm rot="6906312">
                      <a:off x="2113" y="2349"/>
                      <a:ext cx="230" cy="817"/>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buFont typeface="Arial" charset="0"/>
                        <a:buNone/>
                        <a:defRPr/>
                      </a:pPr>
                      <a:endParaRPr lang="zh-CN" altLang="zh-CN" sz="1200" kern="0">
                        <a:solidFill>
                          <a:sysClr val="windowText" lastClr="000000"/>
                        </a:solidFill>
                        <a:latin typeface="Arial" charset="0"/>
                        <a:cs typeface="Arial" pitchFamily="34" charset="0"/>
                      </a:endParaRPr>
                    </a:p>
                  </p:txBody>
                </p:sp>
              </p:grpSp>
              <p:grpSp>
                <p:nvGrpSpPr>
                  <p:cNvPr id="27943" name="Group 23"/>
                  <p:cNvGrpSpPr>
                    <a:grpSpLocks/>
                  </p:cNvGrpSpPr>
                  <p:nvPr/>
                </p:nvGrpSpPr>
                <p:grpSpPr bwMode="auto">
                  <a:xfrm rot="1353540">
                    <a:off x="2682" y="1111"/>
                    <a:ext cx="743" cy="186"/>
                    <a:chOff x="1565" y="2568"/>
                    <a:chExt cx="1118" cy="279"/>
                  </a:xfrm>
                </p:grpSpPr>
                <p:sp>
                  <p:nvSpPr>
                    <p:cNvPr id="1487" name="AutoShape 24"/>
                    <p:cNvSpPr>
                      <a:spLocks noChangeArrowheads="1"/>
                    </p:cNvSpPr>
                    <p:nvPr/>
                  </p:nvSpPr>
                  <p:spPr bwMode="white">
                    <a:xfrm rot="5263130">
                      <a:off x="1820" y="2341"/>
                      <a:ext cx="221" cy="810"/>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buFont typeface="Arial" charset="0"/>
                        <a:buNone/>
                        <a:defRPr/>
                      </a:pPr>
                      <a:endParaRPr lang="zh-CN" altLang="zh-CN" sz="1200" kern="0">
                        <a:solidFill>
                          <a:sysClr val="windowText" lastClr="000000"/>
                        </a:solidFill>
                        <a:latin typeface="Arial" charset="0"/>
                        <a:cs typeface="Arial" pitchFamily="34" charset="0"/>
                      </a:endParaRPr>
                    </a:p>
                  </p:txBody>
                </p:sp>
                <p:sp>
                  <p:nvSpPr>
                    <p:cNvPr id="1488" name="AutoShape 25"/>
                    <p:cNvSpPr>
                      <a:spLocks noChangeArrowheads="1"/>
                    </p:cNvSpPr>
                    <p:nvPr/>
                  </p:nvSpPr>
                  <p:spPr bwMode="white">
                    <a:xfrm rot="6078281">
                      <a:off x="1954" y="2345"/>
                      <a:ext cx="217" cy="813"/>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buFont typeface="Arial" charset="0"/>
                        <a:buNone/>
                        <a:defRPr/>
                      </a:pPr>
                      <a:endParaRPr lang="zh-CN" altLang="zh-CN" sz="1200" kern="0">
                        <a:solidFill>
                          <a:sysClr val="windowText" lastClr="000000"/>
                        </a:solidFill>
                        <a:latin typeface="Arial" charset="0"/>
                        <a:cs typeface="Arial" pitchFamily="34" charset="0"/>
                      </a:endParaRPr>
                    </a:p>
                  </p:txBody>
                </p:sp>
                <p:sp>
                  <p:nvSpPr>
                    <p:cNvPr id="1489" name="AutoShape 26"/>
                    <p:cNvSpPr>
                      <a:spLocks noChangeArrowheads="1"/>
                    </p:cNvSpPr>
                    <p:nvPr/>
                  </p:nvSpPr>
                  <p:spPr bwMode="white">
                    <a:xfrm rot="6373927">
                      <a:off x="2027" y="2359"/>
                      <a:ext cx="225" cy="817"/>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buFont typeface="Arial" charset="0"/>
                        <a:buNone/>
                        <a:defRPr/>
                      </a:pPr>
                      <a:endParaRPr lang="zh-CN" altLang="zh-CN" sz="1200" kern="0">
                        <a:solidFill>
                          <a:sysClr val="windowText" lastClr="000000"/>
                        </a:solidFill>
                        <a:latin typeface="Arial" charset="0"/>
                        <a:cs typeface="Arial" pitchFamily="34" charset="0"/>
                      </a:endParaRPr>
                    </a:p>
                  </p:txBody>
                </p:sp>
                <p:sp>
                  <p:nvSpPr>
                    <p:cNvPr id="1490" name="AutoShape 27"/>
                    <p:cNvSpPr>
                      <a:spLocks noChangeArrowheads="1"/>
                    </p:cNvSpPr>
                    <p:nvPr/>
                  </p:nvSpPr>
                  <p:spPr bwMode="white">
                    <a:xfrm rot="6906312">
                      <a:off x="2128" y="2408"/>
                      <a:ext cx="221" cy="813"/>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buFont typeface="Arial" charset="0"/>
                        <a:buNone/>
                        <a:defRPr/>
                      </a:pPr>
                      <a:endParaRPr lang="zh-CN" altLang="zh-CN" sz="1200" kern="0">
                        <a:solidFill>
                          <a:sysClr val="windowText" lastClr="000000"/>
                        </a:solidFill>
                        <a:latin typeface="Arial" charset="0"/>
                        <a:cs typeface="Arial" pitchFamily="34" charset="0"/>
                      </a:endParaRPr>
                    </a:p>
                  </p:txBody>
                </p:sp>
              </p:grpSp>
            </p:grpSp>
          </p:grpSp>
          <p:grpSp>
            <p:nvGrpSpPr>
              <p:cNvPr id="27926" name="Group 28"/>
              <p:cNvGrpSpPr>
                <a:grpSpLocks/>
              </p:cNvGrpSpPr>
              <p:nvPr/>
            </p:nvGrpSpPr>
            <p:grpSpPr bwMode="auto">
              <a:xfrm rot="-3733502" flipH="1" flipV="1">
                <a:off x="2362" y="1505"/>
                <a:ext cx="527" cy="128"/>
                <a:chOff x="2532" y="1051"/>
                <a:chExt cx="893" cy="246"/>
              </a:xfrm>
            </p:grpSpPr>
            <p:grpSp>
              <p:nvGrpSpPr>
                <p:cNvPr id="27928" name="Group 29"/>
                <p:cNvGrpSpPr>
                  <a:grpSpLocks/>
                </p:cNvGrpSpPr>
                <p:nvPr/>
              </p:nvGrpSpPr>
              <p:grpSpPr bwMode="auto">
                <a:xfrm>
                  <a:off x="2532" y="1051"/>
                  <a:ext cx="743" cy="185"/>
                  <a:chOff x="1565" y="2568"/>
                  <a:chExt cx="1118" cy="279"/>
                </a:xfrm>
              </p:grpSpPr>
              <p:sp>
                <p:nvSpPr>
                  <p:cNvPr id="1477" name="AutoShape 30"/>
                  <p:cNvSpPr>
                    <a:spLocks noChangeArrowheads="1"/>
                  </p:cNvSpPr>
                  <p:nvPr/>
                </p:nvSpPr>
                <p:spPr bwMode="white">
                  <a:xfrm rot="5263130">
                    <a:off x="1774" y="2292"/>
                    <a:ext cx="260" cy="814"/>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buFont typeface="Arial" charset="0"/>
                      <a:buNone/>
                      <a:defRPr/>
                    </a:pPr>
                    <a:endParaRPr lang="zh-CN" altLang="zh-CN" sz="1200" kern="0">
                      <a:solidFill>
                        <a:sysClr val="windowText" lastClr="000000"/>
                      </a:solidFill>
                      <a:latin typeface="Arial" charset="0"/>
                      <a:cs typeface="Arial" pitchFamily="34" charset="0"/>
                    </a:endParaRPr>
                  </a:p>
                </p:txBody>
              </p:sp>
              <p:sp>
                <p:nvSpPr>
                  <p:cNvPr id="1478" name="AutoShape 31"/>
                  <p:cNvSpPr>
                    <a:spLocks noChangeArrowheads="1"/>
                  </p:cNvSpPr>
                  <p:nvPr/>
                </p:nvSpPr>
                <p:spPr bwMode="white">
                  <a:xfrm rot="6078281">
                    <a:off x="1964" y="2295"/>
                    <a:ext cx="242" cy="818"/>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buFont typeface="Arial" charset="0"/>
                      <a:buNone/>
                      <a:defRPr/>
                    </a:pPr>
                    <a:endParaRPr lang="zh-CN" altLang="zh-CN" sz="1200" kern="0">
                      <a:solidFill>
                        <a:sysClr val="windowText" lastClr="000000"/>
                      </a:solidFill>
                      <a:latin typeface="Arial" charset="0"/>
                      <a:cs typeface="Arial" pitchFamily="34" charset="0"/>
                    </a:endParaRPr>
                  </a:p>
                </p:txBody>
              </p:sp>
              <p:sp>
                <p:nvSpPr>
                  <p:cNvPr id="1479" name="AutoShape 32"/>
                  <p:cNvSpPr>
                    <a:spLocks noChangeArrowheads="1"/>
                  </p:cNvSpPr>
                  <p:nvPr/>
                </p:nvSpPr>
                <p:spPr bwMode="white">
                  <a:xfrm rot="6373927">
                    <a:off x="2023" y="2314"/>
                    <a:ext cx="242" cy="814"/>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buFont typeface="Arial" charset="0"/>
                      <a:buNone/>
                      <a:defRPr/>
                    </a:pPr>
                    <a:endParaRPr lang="zh-CN" altLang="zh-CN" sz="1200" kern="0">
                      <a:solidFill>
                        <a:sysClr val="windowText" lastClr="000000"/>
                      </a:solidFill>
                      <a:latin typeface="Arial" charset="0"/>
                      <a:cs typeface="Arial" pitchFamily="34" charset="0"/>
                    </a:endParaRPr>
                  </a:p>
                </p:txBody>
              </p:sp>
              <p:sp>
                <p:nvSpPr>
                  <p:cNvPr id="1480" name="AutoShape 33"/>
                  <p:cNvSpPr>
                    <a:spLocks noChangeArrowheads="1"/>
                  </p:cNvSpPr>
                  <p:nvPr/>
                </p:nvSpPr>
                <p:spPr bwMode="white">
                  <a:xfrm rot="6906312">
                    <a:off x="2120" y="2345"/>
                    <a:ext cx="229" cy="810"/>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buFont typeface="Arial" charset="0"/>
                      <a:buNone/>
                      <a:defRPr/>
                    </a:pPr>
                    <a:endParaRPr lang="zh-CN" altLang="zh-CN" sz="1200" kern="0">
                      <a:solidFill>
                        <a:sysClr val="windowText" lastClr="000000"/>
                      </a:solidFill>
                      <a:latin typeface="Arial" charset="0"/>
                      <a:cs typeface="Arial" pitchFamily="34" charset="0"/>
                    </a:endParaRPr>
                  </a:p>
                </p:txBody>
              </p:sp>
            </p:grpSp>
            <p:grpSp>
              <p:nvGrpSpPr>
                <p:cNvPr id="27929" name="Group 34"/>
                <p:cNvGrpSpPr>
                  <a:grpSpLocks/>
                </p:cNvGrpSpPr>
                <p:nvPr/>
              </p:nvGrpSpPr>
              <p:grpSpPr bwMode="auto">
                <a:xfrm rot="1353540">
                  <a:off x="2682" y="1111"/>
                  <a:ext cx="743" cy="186"/>
                  <a:chOff x="1565" y="2568"/>
                  <a:chExt cx="1118" cy="279"/>
                </a:xfrm>
              </p:grpSpPr>
              <p:sp>
                <p:nvSpPr>
                  <p:cNvPr id="1473" name="AutoShape 35"/>
                  <p:cNvSpPr>
                    <a:spLocks noChangeArrowheads="1"/>
                  </p:cNvSpPr>
                  <p:nvPr/>
                </p:nvSpPr>
                <p:spPr bwMode="white">
                  <a:xfrm rot="5263130">
                    <a:off x="1850" y="2287"/>
                    <a:ext cx="237" cy="810"/>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buFont typeface="Arial" charset="0"/>
                      <a:buNone/>
                      <a:defRPr/>
                    </a:pPr>
                    <a:endParaRPr lang="zh-CN" altLang="zh-CN" sz="1200" kern="0">
                      <a:solidFill>
                        <a:sysClr val="windowText" lastClr="000000"/>
                      </a:solidFill>
                      <a:latin typeface="Arial" charset="0"/>
                      <a:cs typeface="Arial" pitchFamily="34" charset="0"/>
                    </a:endParaRPr>
                  </a:p>
                </p:txBody>
              </p:sp>
              <p:sp>
                <p:nvSpPr>
                  <p:cNvPr id="1474" name="AutoShape 36"/>
                  <p:cNvSpPr>
                    <a:spLocks noChangeArrowheads="1"/>
                  </p:cNvSpPr>
                  <p:nvPr/>
                </p:nvSpPr>
                <p:spPr bwMode="white">
                  <a:xfrm rot="6078281">
                    <a:off x="1983" y="2314"/>
                    <a:ext cx="237" cy="814"/>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buFont typeface="Arial" charset="0"/>
                      <a:buNone/>
                      <a:defRPr/>
                    </a:pPr>
                    <a:endParaRPr lang="zh-CN" altLang="zh-CN" sz="1200" kern="0">
                      <a:solidFill>
                        <a:sysClr val="windowText" lastClr="000000"/>
                      </a:solidFill>
                      <a:latin typeface="Arial" charset="0"/>
                      <a:cs typeface="Arial" pitchFamily="34" charset="0"/>
                    </a:endParaRPr>
                  </a:p>
                </p:txBody>
              </p:sp>
              <p:sp>
                <p:nvSpPr>
                  <p:cNvPr id="1475" name="AutoShape 37"/>
                  <p:cNvSpPr>
                    <a:spLocks noChangeArrowheads="1"/>
                  </p:cNvSpPr>
                  <p:nvPr/>
                </p:nvSpPr>
                <p:spPr bwMode="white">
                  <a:xfrm rot="6373927">
                    <a:off x="2059" y="2332"/>
                    <a:ext cx="228" cy="810"/>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buFont typeface="Arial" charset="0"/>
                      <a:buNone/>
                      <a:defRPr/>
                    </a:pPr>
                    <a:endParaRPr lang="zh-CN" altLang="zh-CN" sz="1200" kern="0">
                      <a:solidFill>
                        <a:sysClr val="windowText" lastClr="000000"/>
                      </a:solidFill>
                      <a:latin typeface="Arial" charset="0"/>
                      <a:cs typeface="Arial" pitchFamily="34" charset="0"/>
                    </a:endParaRPr>
                  </a:p>
                </p:txBody>
              </p:sp>
              <p:sp>
                <p:nvSpPr>
                  <p:cNvPr id="1476" name="AutoShape 38"/>
                  <p:cNvSpPr>
                    <a:spLocks noChangeArrowheads="1"/>
                  </p:cNvSpPr>
                  <p:nvPr/>
                </p:nvSpPr>
                <p:spPr bwMode="white">
                  <a:xfrm rot="6906312">
                    <a:off x="2157" y="2368"/>
                    <a:ext cx="237" cy="810"/>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buFont typeface="Arial" charset="0"/>
                      <a:buNone/>
                      <a:defRPr/>
                    </a:pPr>
                    <a:endParaRPr lang="zh-CN" altLang="zh-CN" sz="1200" kern="0">
                      <a:solidFill>
                        <a:sysClr val="windowText" lastClr="000000"/>
                      </a:solidFill>
                      <a:latin typeface="Arial" charset="0"/>
                      <a:cs typeface="Arial" pitchFamily="34" charset="0"/>
                    </a:endParaRPr>
                  </a:p>
                </p:txBody>
              </p:sp>
            </p:grpSp>
          </p:grpSp>
          <p:sp>
            <p:nvSpPr>
              <p:cNvPr id="27927" name="Rectangle 39"/>
              <p:cNvSpPr>
                <a:spLocks noChangeArrowheads="1"/>
              </p:cNvSpPr>
              <p:nvPr/>
            </p:nvSpPr>
            <p:spPr bwMode="gray">
              <a:xfrm>
                <a:off x="2105" y="1303"/>
                <a:ext cx="654" cy="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97211" tIns="48606" rIns="97211" bIns="48606">
                <a:spAutoFit/>
              </a:bodyPr>
              <a:lstStyle>
                <a:lvl1pPr defTabSz="1109663">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defTabSz="1109663">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defTabSz="1109663">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defTabSz="1109663">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defTabSz="1109663">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defTabSz="1109663"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defTabSz="1109663"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defTabSz="1109663"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defTabSz="1109663"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r>
                  <a:rPr lang="zh-CN" altLang="en-US" sz="1200" b="1">
                    <a:solidFill>
                      <a:srgbClr val="000000"/>
                    </a:solidFill>
                    <a:latin typeface="Comic Sans MS" panose="030F0702030302020204" pitchFamily="66" charset="0"/>
                    <a:ea typeface="华文中宋" panose="02010600040101010101" pitchFamily="2" charset="-122"/>
                  </a:rPr>
                  <a:t>区域发展</a:t>
                </a:r>
              </a:p>
            </p:txBody>
          </p:sp>
        </p:grpSp>
        <p:sp>
          <p:nvSpPr>
            <p:cNvPr id="1213" name="Oval 41"/>
            <p:cNvSpPr>
              <a:spLocks noChangeArrowheads="1"/>
            </p:cNvSpPr>
            <p:nvPr/>
          </p:nvSpPr>
          <p:spPr bwMode="gray">
            <a:xfrm>
              <a:off x="7930938" y="1847127"/>
              <a:ext cx="894830" cy="830230"/>
            </a:xfrm>
            <a:prstGeom prst="ellipse">
              <a:avLst/>
            </a:prstGeom>
            <a:solidFill>
              <a:srgbClr val="EAEAEA">
                <a:alpha val="50195"/>
              </a:srgbClr>
            </a:solidFill>
            <a:ln w="9525" algn="ctr">
              <a:noFill/>
              <a:round/>
              <a:headEnd/>
              <a:tailEnd/>
            </a:ln>
          </p:spPr>
          <p:txBody>
            <a:bodyPr wrap="none" lIns="104306" tIns="52153" rIns="104306" bIns="52153" anchor="ctr"/>
            <a:lstStyle/>
            <a:p>
              <a:pPr eaLnBrk="1" fontAlgn="auto" hangingPunct="1">
                <a:spcBef>
                  <a:spcPts val="0"/>
                </a:spcBef>
                <a:spcAft>
                  <a:spcPts val="0"/>
                </a:spcAft>
                <a:buFont typeface="Arial" charset="0"/>
                <a:buNone/>
                <a:defRPr/>
              </a:pPr>
              <a:endParaRPr lang="zh-CN" altLang="zh-CN" sz="1200" kern="0">
                <a:solidFill>
                  <a:sysClr val="windowText" lastClr="000000"/>
                </a:solidFill>
                <a:latin typeface="Arial" charset="0"/>
                <a:cs typeface="Arial" pitchFamily="34" charset="0"/>
              </a:endParaRPr>
            </a:p>
          </p:txBody>
        </p:sp>
        <p:grpSp>
          <p:nvGrpSpPr>
            <p:cNvPr id="27671" name="Group 42"/>
            <p:cNvGrpSpPr>
              <a:grpSpLocks/>
            </p:cNvGrpSpPr>
            <p:nvPr/>
          </p:nvGrpSpPr>
          <p:grpSpPr bwMode="auto">
            <a:xfrm>
              <a:off x="9105900" y="1703388"/>
              <a:ext cx="844550" cy="966787"/>
              <a:chOff x="3975" y="1593"/>
              <a:chExt cx="931" cy="1163"/>
            </a:xfrm>
          </p:grpSpPr>
          <p:pic>
            <p:nvPicPr>
              <p:cNvPr id="27910" name="Picture 43" descr="circuler_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gray">
              <a:xfrm>
                <a:off x="3975" y="1593"/>
                <a:ext cx="925" cy="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54" name="Oval 44"/>
              <p:cNvSpPr>
                <a:spLocks noChangeArrowheads="1"/>
              </p:cNvSpPr>
              <p:nvPr/>
            </p:nvSpPr>
            <p:spPr bwMode="gray">
              <a:xfrm>
                <a:off x="3975" y="1594"/>
                <a:ext cx="931" cy="936"/>
              </a:xfrm>
              <a:prstGeom prst="ellipse">
                <a:avLst/>
              </a:prstGeom>
              <a:solidFill>
                <a:srgbClr val="A79E99">
                  <a:alpha val="50195"/>
                </a:srgbClr>
              </a:solidFill>
              <a:ln w="9525" algn="ctr">
                <a:noFill/>
                <a:round/>
                <a:headEnd/>
                <a:tailEnd/>
              </a:ln>
            </p:spPr>
            <p:txBody>
              <a:bodyPr wrap="none" anchor="ctr"/>
              <a:lstStyle/>
              <a:p>
                <a:pPr eaLnBrk="1" fontAlgn="auto" hangingPunct="1">
                  <a:spcBef>
                    <a:spcPts val="0"/>
                  </a:spcBef>
                  <a:spcAft>
                    <a:spcPts val="0"/>
                  </a:spcAft>
                  <a:buFont typeface="Arial" charset="0"/>
                  <a:buNone/>
                  <a:defRPr/>
                </a:pPr>
                <a:endParaRPr lang="zh-CN" altLang="zh-CN" sz="1200" kern="0">
                  <a:solidFill>
                    <a:sysClr val="windowText" lastClr="000000"/>
                  </a:solidFill>
                  <a:latin typeface="Arial" charset="0"/>
                  <a:cs typeface="Arial" pitchFamily="34" charset="0"/>
                </a:endParaRPr>
              </a:p>
            </p:txBody>
          </p:sp>
          <p:pic>
            <p:nvPicPr>
              <p:cNvPr id="27912" name="Picture 45" descr="light_shadow1"/>
              <p:cNvPicPr>
                <a:picLocks noChangeAspect="1" noChangeArrowheads="1"/>
              </p:cNvPicPr>
              <p:nvPr/>
            </p:nvPicPr>
            <p:blipFill>
              <a:blip r:embed="rId6">
                <a:extLst>
                  <a:ext uri="{28A0092B-C50C-407E-A947-70E740481C1C}">
                    <a14:useLocalDpi xmlns:a14="http://schemas.microsoft.com/office/drawing/2010/main" val="0"/>
                  </a:ext>
                </a:extLst>
              </a:blip>
              <a:srcRect t="14285"/>
              <a:stretch>
                <a:fillRect/>
              </a:stretch>
            </p:blipFill>
            <p:spPr bwMode="gray">
              <a:xfrm>
                <a:off x="3984" y="1632"/>
                <a:ext cx="682" cy="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7913" name="Group 46"/>
              <p:cNvGrpSpPr>
                <a:grpSpLocks/>
              </p:cNvGrpSpPr>
              <p:nvPr/>
            </p:nvGrpSpPr>
            <p:grpSpPr bwMode="auto">
              <a:xfrm rot="-3733502" flipH="1" flipV="1">
                <a:off x="4256" y="2247"/>
                <a:ext cx="820" cy="198"/>
                <a:chOff x="2532" y="1051"/>
                <a:chExt cx="893" cy="246"/>
              </a:xfrm>
            </p:grpSpPr>
            <p:grpSp>
              <p:nvGrpSpPr>
                <p:cNvPr id="27914" name="Group 47"/>
                <p:cNvGrpSpPr>
                  <a:grpSpLocks/>
                </p:cNvGrpSpPr>
                <p:nvPr/>
              </p:nvGrpSpPr>
              <p:grpSpPr bwMode="auto">
                <a:xfrm>
                  <a:off x="2532" y="1051"/>
                  <a:ext cx="743" cy="185"/>
                  <a:chOff x="1565" y="2568"/>
                  <a:chExt cx="1118" cy="279"/>
                </a:xfrm>
              </p:grpSpPr>
              <p:sp>
                <p:nvSpPr>
                  <p:cNvPr id="1463" name="AutoShape 48"/>
                  <p:cNvSpPr>
                    <a:spLocks noChangeArrowheads="1"/>
                  </p:cNvSpPr>
                  <p:nvPr/>
                </p:nvSpPr>
                <p:spPr bwMode="white">
                  <a:xfrm rot="5263130">
                    <a:off x="1831" y="2308"/>
                    <a:ext cx="234" cy="826"/>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buFont typeface="Arial" charset="0"/>
                      <a:buNone/>
                      <a:defRPr/>
                    </a:pPr>
                    <a:endParaRPr lang="zh-CN" altLang="zh-CN" sz="1200" kern="0">
                      <a:solidFill>
                        <a:sysClr val="windowText" lastClr="000000"/>
                      </a:solidFill>
                      <a:latin typeface="Arial" charset="0"/>
                      <a:cs typeface="Arial" pitchFamily="34" charset="0"/>
                    </a:endParaRPr>
                  </a:p>
                </p:txBody>
              </p:sp>
              <p:sp>
                <p:nvSpPr>
                  <p:cNvPr id="1464" name="AutoShape 49"/>
                  <p:cNvSpPr>
                    <a:spLocks noChangeArrowheads="1"/>
                  </p:cNvSpPr>
                  <p:nvPr/>
                </p:nvSpPr>
                <p:spPr bwMode="white">
                  <a:xfrm rot="6078281">
                    <a:off x="1996" y="2306"/>
                    <a:ext cx="226" cy="814"/>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buFont typeface="Arial" charset="0"/>
                      <a:buNone/>
                      <a:defRPr/>
                    </a:pPr>
                    <a:endParaRPr lang="zh-CN" altLang="zh-CN" sz="1200" kern="0">
                      <a:solidFill>
                        <a:sysClr val="windowText" lastClr="000000"/>
                      </a:solidFill>
                      <a:latin typeface="Arial" charset="0"/>
                      <a:cs typeface="Arial" pitchFamily="34" charset="0"/>
                    </a:endParaRPr>
                  </a:p>
                </p:txBody>
              </p:sp>
              <p:sp>
                <p:nvSpPr>
                  <p:cNvPr id="1465" name="AutoShape 50"/>
                  <p:cNvSpPr>
                    <a:spLocks noChangeArrowheads="1"/>
                  </p:cNvSpPr>
                  <p:nvPr/>
                </p:nvSpPr>
                <p:spPr bwMode="white">
                  <a:xfrm rot="6373927">
                    <a:off x="2059" y="2333"/>
                    <a:ext cx="230" cy="818"/>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buFont typeface="Arial" charset="0"/>
                      <a:buNone/>
                      <a:defRPr/>
                    </a:pPr>
                    <a:endParaRPr lang="zh-CN" altLang="zh-CN" sz="1200" kern="0">
                      <a:solidFill>
                        <a:sysClr val="windowText" lastClr="000000"/>
                      </a:solidFill>
                      <a:latin typeface="Arial" charset="0"/>
                      <a:cs typeface="Arial" pitchFamily="34" charset="0"/>
                    </a:endParaRPr>
                  </a:p>
                </p:txBody>
              </p:sp>
              <p:sp>
                <p:nvSpPr>
                  <p:cNvPr id="1466" name="AutoShape 51"/>
                  <p:cNvSpPr>
                    <a:spLocks noChangeArrowheads="1"/>
                  </p:cNvSpPr>
                  <p:nvPr/>
                </p:nvSpPr>
                <p:spPr bwMode="white">
                  <a:xfrm rot="6906312">
                    <a:off x="2132" y="2362"/>
                    <a:ext cx="226" cy="818"/>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buFont typeface="Arial" charset="0"/>
                      <a:buNone/>
                      <a:defRPr/>
                    </a:pPr>
                    <a:endParaRPr lang="zh-CN" altLang="zh-CN" sz="1200" kern="0">
                      <a:solidFill>
                        <a:sysClr val="windowText" lastClr="000000"/>
                      </a:solidFill>
                      <a:latin typeface="Arial" charset="0"/>
                      <a:cs typeface="Arial" pitchFamily="34" charset="0"/>
                    </a:endParaRPr>
                  </a:p>
                </p:txBody>
              </p:sp>
            </p:grpSp>
            <p:grpSp>
              <p:nvGrpSpPr>
                <p:cNvPr id="27915" name="Group 52"/>
                <p:cNvGrpSpPr>
                  <a:grpSpLocks/>
                </p:cNvGrpSpPr>
                <p:nvPr/>
              </p:nvGrpSpPr>
              <p:grpSpPr bwMode="auto">
                <a:xfrm rot="1353540">
                  <a:off x="2682" y="1111"/>
                  <a:ext cx="743" cy="186"/>
                  <a:chOff x="1565" y="2568"/>
                  <a:chExt cx="1118" cy="279"/>
                </a:xfrm>
              </p:grpSpPr>
              <p:sp>
                <p:nvSpPr>
                  <p:cNvPr id="1459" name="AutoShape 53"/>
                  <p:cNvSpPr>
                    <a:spLocks noChangeArrowheads="1"/>
                  </p:cNvSpPr>
                  <p:nvPr/>
                </p:nvSpPr>
                <p:spPr bwMode="white">
                  <a:xfrm rot="5263130">
                    <a:off x="1853" y="2323"/>
                    <a:ext cx="225" cy="822"/>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buFont typeface="Arial" charset="0"/>
                      <a:buNone/>
                      <a:defRPr/>
                    </a:pPr>
                    <a:endParaRPr lang="zh-CN" altLang="zh-CN" sz="1200" kern="0">
                      <a:solidFill>
                        <a:sysClr val="windowText" lastClr="000000"/>
                      </a:solidFill>
                      <a:latin typeface="Arial" charset="0"/>
                      <a:cs typeface="Arial" pitchFamily="34" charset="0"/>
                    </a:endParaRPr>
                  </a:p>
                </p:txBody>
              </p:sp>
              <p:sp>
                <p:nvSpPr>
                  <p:cNvPr id="1460" name="AutoShape 54"/>
                  <p:cNvSpPr>
                    <a:spLocks noChangeArrowheads="1"/>
                  </p:cNvSpPr>
                  <p:nvPr/>
                </p:nvSpPr>
                <p:spPr bwMode="white">
                  <a:xfrm rot="6078281">
                    <a:off x="1990" y="2327"/>
                    <a:ext cx="225" cy="814"/>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buFont typeface="Arial" charset="0"/>
                      <a:buNone/>
                      <a:defRPr/>
                    </a:pPr>
                    <a:endParaRPr lang="zh-CN" altLang="zh-CN" sz="1200" kern="0">
                      <a:solidFill>
                        <a:sysClr val="windowText" lastClr="000000"/>
                      </a:solidFill>
                      <a:latin typeface="Arial" charset="0"/>
                      <a:cs typeface="Arial" pitchFamily="34" charset="0"/>
                    </a:endParaRPr>
                  </a:p>
                </p:txBody>
              </p:sp>
              <p:sp>
                <p:nvSpPr>
                  <p:cNvPr id="1461" name="AutoShape 55"/>
                  <p:cNvSpPr>
                    <a:spLocks noChangeArrowheads="1"/>
                  </p:cNvSpPr>
                  <p:nvPr/>
                </p:nvSpPr>
                <p:spPr bwMode="white">
                  <a:xfrm rot="6373927">
                    <a:off x="2060" y="2345"/>
                    <a:ext cx="225" cy="814"/>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buFont typeface="Arial" charset="0"/>
                      <a:buNone/>
                      <a:defRPr/>
                    </a:pPr>
                    <a:endParaRPr lang="zh-CN" altLang="zh-CN" sz="1200" kern="0">
                      <a:solidFill>
                        <a:sysClr val="windowText" lastClr="000000"/>
                      </a:solidFill>
                      <a:latin typeface="Arial" charset="0"/>
                      <a:cs typeface="Arial" pitchFamily="34" charset="0"/>
                    </a:endParaRPr>
                  </a:p>
                </p:txBody>
              </p:sp>
              <p:sp>
                <p:nvSpPr>
                  <p:cNvPr id="1462" name="AutoShape 56"/>
                  <p:cNvSpPr>
                    <a:spLocks noChangeArrowheads="1"/>
                  </p:cNvSpPr>
                  <p:nvPr/>
                </p:nvSpPr>
                <p:spPr bwMode="white">
                  <a:xfrm rot="6906312">
                    <a:off x="2149" y="2388"/>
                    <a:ext cx="225" cy="818"/>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buFont typeface="Arial" charset="0"/>
                      <a:buNone/>
                      <a:defRPr/>
                    </a:pPr>
                    <a:endParaRPr lang="zh-CN" altLang="zh-CN" sz="1200" kern="0">
                      <a:solidFill>
                        <a:sysClr val="windowText" lastClr="000000"/>
                      </a:solidFill>
                      <a:latin typeface="Arial" charset="0"/>
                      <a:cs typeface="Arial" pitchFamily="34" charset="0"/>
                    </a:endParaRPr>
                  </a:p>
                </p:txBody>
              </p:sp>
            </p:grpSp>
          </p:grpSp>
        </p:grpSp>
        <p:grpSp>
          <p:nvGrpSpPr>
            <p:cNvPr id="27672" name="Group 57"/>
            <p:cNvGrpSpPr>
              <a:grpSpLocks/>
            </p:cNvGrpSpPr>
            <p:nvPr/>
          </p:nvGrpSpPr>
          <p:grpSpPr bwMode="auto">
            <a:xfrm rot="-3733502" flipH="1" flipV="1">
              <a:off x="8763000" y="2498725"/>
              <a:ext cx="603250" cy="158750"/>
              <a:chOff x="2532" y="1051"/>
              <a:chExt cx="893" cy="246"/>
            </a:xfrm>
          </p:grpSpPr>
          <p:grpSp>
            <p:nvGrpSpPr>
              <p:cNvPr id="27900" name="Group 58"/>
              <p:cNvGrpSpPr>
                <a:grpSpLocks/>
              </p:cNvGrpSpPr>
              <p:nvPr/>
            </p:nvGrpSpPr>
            <p:grpSpPr bwMode="auto">
              <a:xfrm>
                <a:off x="2532" y="1051"/>
                <a:ext cx="743" cy="185"/>
                <a:chOff x="1565" y="2568"/>
                <a:chExt cx="1118" cy="279"/>
              </a:xfrm>
            </p:grpSpPr>
            <p:sp>
              <p:nvSpPr>
                <p:cNvPr id="1449" name="AutoShape 59"/>
                <p:cNvSpPr>
                  <a:spLocks noChangeArrowheads="1"/>
                </p:cNvSpPr>
                <p:nvPr/>
              </p:nvSpPr>
              <p:spPr bwMode="white">
                <a:xfrm rot="5263130">
                  <a:off x="1864" y="2337"/>
                  <a:ext cx="217" cy="817"/>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buFont typeface="Arial" charset="0"/>
                    <a:buNone/>
                    <a:defRPr/>
                  </a:pPr>
                  <a:endParaRPr lang="zh-CN" altLang="zh-CN" sz="1200" kern="0">
                    <a:solidFill>
                      <a:sysClr val="windowText" lastClr="000000"/>
                    </a:solidFill>
                    <a:latin typeface="Arial" charset="0"/>
                    <a:cs typeface="Arial" pitchFamily="34" charset="0"/>
                  </a:endParaRPr>
                </a:p>
              </p:txBody>
            </p:sp>
            <p:sp>
              <p:nvSpPr>
                <p:cNvPr id="1450" name="AutoShape 60"/>
                <p:cNvSpPr>
                  <a:spLocks noChangeArrowheads="1"/>
                </p:cNvSpPr>
                <p:nvPr/>
              </p:nvSpPr>
              <p:spPr bwMode="white">
                <a:xfrm rot="6078281">
                  <a:off x="1966" y="2353"/>
                  <a:ext cx="217" cy="813"/>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buFont typeface="Arial" charset="0"/>
                    <a:buNone/>
                    <a:defRPr/>
                  </a:pPr>
                  <a:endParaRPr lang="zh-CN" altLang="zh-CN" sz="1200" kern="0">
                    <a:solidFill>
                      <a:sysClr val="windowText" lastClr="000000"/>
                    </a:solidFill>
                    <a:latin typeface="Arial" charset="0"/>
                    <a:cs typeface="Arial" pitchFamily="34" charset="0"/>
                  </a:endParaRPr>
                </a:p>
              </p:txBody>
            </p:sp>
            <p:sp>
              <p:nvSpPr>
                <p:cNvPr id="1451" name="AutoShape 61"/>
                <p:cNvSpPr>
                  <a:spLocks noChangeArrowheads="1"/>
                </p:cNvSpPr>
                <p:nvPr/>
              </p:nvSpPr>
              <p:spPr bwMode="white">
                <a:xfrm rot="6373927">
                  <a:off x="2070" y="2367"/>
                  <a:ext cx="226" cy="817"/>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buFont typeface="Arial" charset="0"/>
                    <a:buNone/>
                    <a:defRPr/>
                  </a:pPr>
                  <a:endParaRPr lang="zh-CN" altLang="zh-CN" sz="1200" kern="0">
                    <a:solidFill>
                      <a:sysClr val="windowText" lastClr="000000"/>
                    </a:solidFill>
                    <a:latin typeface="Arial" charset="0"/>
                    <a:cs typeface="Arial" pitchFamily="34" charset="0"/>
                  </a:endParaRPr>
                </a:p>
              </p:txBody>
            </p:sp>
            <p:sp>
              <p:nvSpPr>
                <p:cNvPr id="1452" name="AutoShape 62"/>
                <p:cNvSpPr>
                  <a:spLocks noChangeArrowheads="1"/>
                </p:cNvSpPr>
                <p:nvPr/>
              </p:nvSpPr>
              <p:spPr bwMode="white">
                <a:xfrm rot="6906312">
                  <a:off x="2163" y="2396"/>
                  <a:ext cx="226" cy="817"/>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buFont typeface="Arial" charset="0"/>
                    <a:buNone/>
                    <a:defRPr/>
                  </a:pPr>
                  <a:endParaRPr lang="zh-CN" altLang="zh-CN" sz="1200" kern="0">
                    <a:solidFill>
                      <a:sysClr val="windowText" lastClr="000000"/>
                    </a:solidFill>
                    <a:latin typeface="Arial" charset="0"/>
                    <a:cs typeface="Arial" pitchFamily="34" charset="0"/>
                  </a:endParaRPr>
                </a:p>
              </p:txBody>
            </p:sp>
          </p:grpSp>
          <p:grpSp>
            <p:nvGrpSpPr>
              <p:cNvPr id="27901" name="Group 63"/>
              <p:cNvGrpSpPr>
                <a:grpSpLocks/>
              </p:cNvGrpSpPr>
              <p:nvPr/>
            </p:nvGrpSpPr>
            <p:grpSpPr bwMode="auto">
              <a:xfrm rot="1353540">
                <a:off x="2682" y="1111"/>
                <a:ext cx="743" cy="186"/>
                <a:chOff x="1565" y="2568"/>
                <a:chExt cx="1118" cy="279"/>
              </a:xfrm>
            </p:grpSpPr>
            <p:sp>
              <p:nvSpPr>
                <p:cNvPr id="1445" name="AutoShape 64"/>
                <p:cNvSpPr>
                  <a:spLocks noChangeArrowheads="1"/>
                </p:cNvSpPr>
                <p:nvPr/>
              </p:nvSpPr>
              <p:spPr bwMode="white">
                <a:xfrm rot="5263130">
                  <a:off x="1901" y="2318"/>
                  <a:ext cx="203" cy="817"/>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buFont typeface="Arial" charset="0"/>
                    <a:buNone/>
                    <a:defRPr/>
                  </a:pPr>
                  <a:endParaRPr lang="zh-CN" altLang="zh-CN" sz="1200" kern="0">
                    <a:solidFill>
                      <a:sysClr val="windowText" lastClr="000000"/>
                    </a:solidFill>
                    <a:latin typeface="Arial" charset="0"/>
                    <a:cs typeface="Arial" pitchFamily="34" charset="0"/>
                  </a:endParaRPr>
                </a:p>
              </p:txBody>
            </p:sp>
            <p:sp>
              <p:nvSpPr>
                <p:cNvPr id="1446" name="AutoShape 65"/>
                <p:cNvSpPr>
                  <a:spLocks noChangeArrowheads="1"/>
                </p:cNvSpPr>
                <p:nvPr/>
              </p:nvSpPr>
              <p:spPr bwMode="white">
                <a:xfrm rot="6078281">
                  <a:off x="2027" y="2335"/>
                  <a:ext cx="203" cy="813"/>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buFont typeface="Arial" charset="0"/>
                    <a:buNone/>
                    <a:defRPr/>
                  </a:pPr>
                  <a:endParaRPr lang="zh-CN" altLang="zh-CN" sz="1200" kern="0">
                    <a:solidFill>
                      <a:sysClr val="windowText" lastClr="000000"/>
                    </a:solidFill>
                    <a:latin typeface="Arial" charset="0"/>
                    <a:cs typeface="Arial" pitchFamily="34" charset="0"/>
                  </a:endParaRPr>
                </a:p>
              </p:txBody>
            </p:sp>
            <p:sp>
              <p:nvSpPr>
                <p:cNvPr id="1447" name="AutoShape 66"/>
                <p:cNvSpPr>
                  <a:spLocks noChangeArrowheads="1"/>
                </p:cNvSpPr>
                <p:nvPr/>
              </p:nvSpPr>
              <p:spPr bwMode="white">
                <a:xfrm rot="6373927">
                  <a:off x="2108" y="2343"/>
                  <a:ext cx="207" cy="817"/>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buFont typeface="Arial" charset="0"/>
                    <a:buNone/>
                    <a:defRPr/>
                  </a:pPr>
                  <a:endParaRPr lang="zh-CN" altLang="zh-CN" sz="1200" kern="0">
                    <a:solidFill>
                      <a:sysClr val="windowText" lastClr="000000"/>
                    </a:solidFill>
                    <a:latin typeface="Arial" charset="0"/>
                    <a:cs typeface="Arial" pitchFamily="34" charset="0"/>
                  </a:endParaRPr>
                </a:p>
              </p:txBody>
            </p:sp>
            <p:sp>
              <p:nvSpPr>
                <p:cNvPr id="1448" name="AutoShape 67"/>
                <p:cNvSpPr>
                  <a:spLocks noChangeArrowheads="1"/>
                </p:cNvSpPr>
                <p:nvPr/>
              </p:nvSpPr>
              <p:spPr bwMode="white">
                <a:xfrm rot="6906312">
                  <a:off x="2187" y="2376"/>
                  <a:ext cx="207" cy="817"/>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buFont typeface="Arial" charset="0"/>
                    <a:buNone/>
                    <a:defRPr/>
                  </a:pPr>
                  <a:endParaRPr lang="zh-CN" altLang="zh-CN" sz="1200" kern="0">
                    <a:solidFill>
                      <a:sysClr val="windowText" lastClr="000000"/>
                    </a:solidFill>
                    <a:latin typeface="Arial" charset="0"/>
                    <a:cs typeface="Arial" pitchFamily="34" charset="0"/>
                  </a:endParaRPr>
                </a:p>
              </p:txBody>
            </p:sp>
          </p:grpSp>
        </p:grpSp>
        <p:sp>
          <p:nvSpPr>
            <p:cNvPr id="1216" name="Rectangle 68"/>
            <p:cNvSpPr>
              <a:spLocks noChangeArrowheads="1"/>
            </p:cNvSpPr>
            <p:nvPr/>
          </p:nvSpPr>
          <p:spPr bwMode="gray">
            <a:xfrm>
              <a:off x="9113525" y="1980349"/>
              <a:ext cx="839135" cy="297338"/>
            </a:xfrm>
            <a:prstGeom prst="rect">
              <a:avLst/>
            </a:prstGeom>
            <a:noFill/>
            <a:ln w="9525" algn="ctr">
              <a:noFill/>
              <a:miter lim="800000"/>
              <a:headEnd/>
              <a:tailEnd/>
            </a:ln>
          </p:spPr>
          <p:txBody>
            <a:bodyPr wrap="none" lIns="110889" tIns="55445" rIns="110889" bIns="55445">
              <a:spAutoFit/>
            </a:bodyPr>
            <a:lstStyle/>
            <a:p>
              <a:pPr algn="ctr" defTabSz="1109663" eaLnBrk="1" fontAlgn="auto" hangingPunct="1">
                <a:spcBef>
                  <a:spcPts val="0"/>
                </a:spcBef>
                <a:spcAft>
                  <a:spcPts val="0"/>
                </a:spcAft>
                <a:buFont typeface="Arial" charset="0"/>
                <a:buNone/>
                <a:defRPr/>
              </a:pPr>
              <a:r>
                <a:rPr lang="zh-CN" altLang="en-US" sz="1200" b="1" kern="0">
                  <a:solidFill>
                    <a:srgbClr val="000000"/>
                  </a:solidFill>
                  <a:latin typeface="Comic Sans MS" pitchFamily="66" charset="0"/>
                  <a:ea typeface="华文中宋" pitchFamily="2" charset="-122"/>
                  <a:cs typeface="Arial" pitchFamily="34" charset="0"/>
                </a:rPr>
                <a:t>气候信息</a:t>
              </a:r>
            </a:p>
          </p:txBody>
        </p:sp>
        <p:grpSp>
          <p:nvGrpSpPr>
            <p:cNvPr id="27674" name="Group 69"/>
            <p:cNvGrpSpPr>
              <a:grpSpLocks/>
            </p:cNvGrpSpPr>
            <p:nvPr/>
          </p:nvGrpSpPr>
          <p:grpSpPr bwMode="auto">
            <a:xfrm rot="-3733502" flipH="1" flipV="1">
              <a:off x="6096794" y="3618707"/>
              <a:ext cx="708025" cy="293687"/>
              <a:chOff x="2532" y="1051"/>
              <a:chExt cx="893" cy="246"/>
            </a:xfrm>
          </p:grpSpPr>
          <p:grpSp>
            <p:nvGrpSpPr>
              <p:cNvPr id="27890" name="Group 70"/>
              <p:cNvGrpSpPr>
                <a:grpSpLocks/>
              </p:cNvGrpSpPr>
              <p:nvPr/>
            </p:nvGrpSpPr>
            <p:grpSpPr bwMode="auto">
              <a:xfrm>
                <a:off x="2532" y="1051"/>
                <a:ext cx="743" cy="185"/>
                <a:chOff x="1565" y="2568"/>
                <a:chExt cx="1118" cy="279"/>
              </a:xfrm>
            </p:grpSpPr>
            <p:sp>
              <p:nvSpPr>
                <p:cNvPr id="1439" name="AutoShape 71"/>
                <p:cNvSpPr>
                  <a:spLocks noChangeArrowheads="1"/>
                </p:cNvSpPr>
                <p:nvPr/>
              </p:nvSpPr>
              <p:spPr bwMode="white">
                <a:xfrm rot="5263130">
                  <a:off x="1827" y="2296"/>
                  <a:ext cx="225" cy="817"/>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buFont typeface="Arial" charset="0"/>
                    <a:buNone/>
                    <a:defRPr/>
                  </a:pPr>
                  <a:endParaRPr lang="zh-CN" altLang="zh-CN" sz="1200" kern="0">
                    <a:solidFill>
                      <a:sysClr val="windowText" lastClr="000000"/>
                    </a:solidFill>
                    <a:latin typeface="Arial" charset="0"/>
                    <a:cs typeface="Arial" pitchFamily="34" charset="0"/>
                  </a:endParaRPr>
                </a:p>
              </p:txBody>
            </p:sp>
            <p:sp>
              <p:nvSpPr>
                <p:cNvPr id="1440" name="AutoShape 72"/>
                <p:cNvSpPr>
                  <a:spLocks noChangeArrowheads="1"/>
                </p:cNvSpPr>
                <p:nvPr/>
              </p:nvSpPr>
              <p:spPr bwMode="white">
                <a:xfrm rot="6078281">
                  <a:off x="1982" y="2294"/>
                  <a:ext cx="227" cy="813"/>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buFont typeface="Arial" charset="0"/>
                    <a:buNone/>
                    <a:defRPr/>
                  </a:pPr>
                  <a:endParaRPr lang="zh-CN" altLang="zh-CN" sz="1200" kern="0">
                    <a:solidFill>
                      <a:sysClr val="windowText" lastClr="000000"/>
                    </a:solidFill>
                    <a:latin typeface="Arial" charset="0"/>
                    <a:cs typeface="Arial" pitchFamily="34" charset="0"/>
                  </a:endParaRPr>
                </a:p>
              </p:txBody>
            </p:sp>
            <p:sp>
              <p:nvSpPr>
                <p:cNvPr id="1441" name="AutoShape 73"/>
                <p:cNvSpPr>
                  <a:spLocks noChangeArrowheads="1"/>
                </p:cNvSpPr>
                <p:nvPr/>
              </p:nvSpPr>
              <p:spPr bwMode="white">
                <a:xfrm rot="6373927">
                  <a:off x="2042" y="2314"/>
                  <a:ext cx="223" cy="810"/>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buFont typeface="Arial" charset="0"/>
                    <a:buNone/>
                    <a:defRPr/>
                  </a:pPr>
                  <a:endParaRPr lang="zh-CN" altLang="zh-CN" sz="1200" kern="0">
                    <a:solidFill>
                      <a:sysClr val="windowText" lastClr="000000"/>
                    </a:solidFill>
                    <a:latin typeface="Arial" charset="0"/>
                    <a:cs typeface="Arial" pitchFamily="34" charset="0"/>
                  </a:endParaRPr>
                </a:p>
              </p:txBody>
            </p:sp>
            <p:sp>
              <p:nvSpPr>
                <p:cNvPr id="1442" name="AutoShape 74"/>
                <p:cNvSpPr>
                  <a:spLocks noChangeArrowheads="1"/>
                </p:cNvSpPr>
                <p:nvPr/>
              </p:nvSpPr>
              <p:spPr bwMode="white">
                <a:xfrm rot="6906312">
                  <a:off x="2133" y="2348"/>
                  <a:ext cx="225" cy="817"/>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buFont typeface="Arial" charset="0"/>
                    <a:buNone/>
                    <a:defRPr/>
                  </a:pPr>
                  <a:endParaRPr lang="zh-CN" altLang="zh-CN" sz="1200" kern="0">
                    <a:solidFill>
                      <a:sysClr val="windowText" lastClr="000000"/>
                    </a:solidFill>
                    <a:latin typeface="Arial" charset="0"/>
                    <a:cs typeface="Arial" pitchFamily="34" charset="0"/>
                  </a:endParaRPr>
                </a:p>
              </p:txBody>
            </p:sp>
          </p:grpSp>
          <p:grpSp>
            <p:nvGrpSpPr>
              <p:cNvPr id="27891" name="Group 75"/>
              <p:cNvGrpSpPr>
                <a:grpSpLocks/>
              </p:cNvGrpSpPr>
              <p:nvPr/>
            </p:nvGrpSpPr>
            <p:grpSpPr bwMode="auto">
              <a:xfrm rot="1353540">
                <a:off x="2682" y="1111"/>
                <a:ext cx="743" cy="186"/>
                <a:chOff x="1565" y="2568"/>
                <a:chExt cx="1118" cy="279"/>
              </a:xfrm>
            </p:grpSpPr>
            <p:sp>
              <p:nvSpPr>
                <p:cNvPr id="1435" name="AutoShape 76"/>
                <p:cNvSpPr>
                  <a:spLocks noChangeArrowheads="1"/>
                </p:cNvSpPr>
                <p:nvPr/>
              </p:nvSpPr>
              <p:spPr bwMode="white">
                <a:xfrm rot="5263130">
                  <a:off x="1882" y="2307"/>
                  <a:ext cx="222" cy="810"/>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buFont typeface="Arial" charset="0"/>
                    <a:buNone/>
                    <a:defRPr/>
                  </a:pPr>
                  <a:endParaRPr lang="zh-CN" altLang="zh-CN" sz="1200" kern="0">
                    <a:solidFill>
                      <a:sysClr val="windowText" lastClr="000000"/>
                    </a:solidFill>
                    <a:latin typeface="Arial" charset="0"/>
                    <a:cs typeface="Arial" pitchFamily="34" charset="0"/>
                  </a:endParaRPr>
                </a:p>
              </p:txBody>
            </p:sp>
            <p:sp>
              <p:nvSpPr>
                <p:cNvPr id="1436" name="AutoShape 77"/>
                <p:cNvSpPr>
                  <a:spLocks noChangeArrowheads="1"/>
                </p:cNvSpPr>
                <p:nvPr/>
              </p:nvSpPr>
              <p:spPr bwMode="white">
                <a:xfrm rot="6078281">
                  <a:off x="2014" y="2310"/>
                  <a:ext cx="217" cy="813"/>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buFont typeface="Arial" charset="0"/>
                    <a:buNone/>
                    <a:defRPr/>
                  </a:pPr>
                  <a:endParaRPr lang="zh-CN" altLang="zh-CN" sz="1200" kern="0">
                    <a:solidFill>
                      <a:sysClr val="windowText" lastClr="000000"/>
                    </a:solidFill>
                    <a:latin typeface="Arial" charset="0"/>
                    <a:cs typeface="Arial" pitchFamily="34" charset="0"/>
                  </a:endParaRPr>
                </a:p>
              </p:txBody>
            </p:sp>
            <p:sp>
              <p:nvSpPr>
                <p:cNvPr id="1437" name="AutoShape 78"/>
                <p:cNvSpPr>
                  <a:spLocks noChangeArrowheads="1"/>
                </p:cNvSpPr>
                <p:nvPr/>
              </p:nvSpPr>
              <p:spPr bwMode="white">
                <a:xfrm rot="6373927">
                  <a:off x="2090" y="2322"/>
                  <a:ext cx="217" cy="810"/>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buFont typeface="Arial" charset="0"/>
                    <a:buNone/>
                    <a:defRPr/>
                  </a:pPr>
                  <a:endParaRPr lang="zh-CN" altLang="zh-CN" sz="1200" kern="0">
                    <a:solidFill>
                      <a:sysClr val="windowText" lastClr="000000"/>
                    </a:solidFill>
                    <a:latin typeface="Arial" charset="0"/>
                    <a:cs typeface="Arial" pitchFamily="34" charset="0"/>
                  </a:endParaRPr>
                </a:p>
              </p:txBody>
            </p:sp>
            <p:sp>
              <p:nvSpPr>
                <p:cNvPr id="1438" name="AutoShape 79"/>
                <p:cNvSpPr>
                  <a:spLocks noChangeArrowheads="1"/>
                </p:cNvSpPr>
                <p:nvPr/>
              </p:nvSpPr>
              <p:spPr bwMode="white">
                <a:xfrm rot="6906312">
                  <a:off x="2183" y="2352"/>
                  <a:ext cx="217" cy="817"/>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buFont typeface="Arial" charset="0"/>
                    <a:buNone/>
                    <a:defRPr/>
                  </a:pPr>
                  <a:endParaRPr lang="zh-CN" altLang="zh-CN" sz="1200" kern="0">
                    <a:solidFill>
                      <a:sysClr val="windowText" lastClr="000000"/>
                    </a:solidFill>
                    <a:latin typeface="Arial" charset="0"/>
                    <a:cs typeface="Arial" pitchFamily="34" charset="0"/>
                  </a:endParaRPr>
                </a:p>
              </p:txBody>
            </p:sp>
          </p:grpSp>
        </p:grpSp>
        <p:grpSp>
          <p:nvGrpSpPr>
            <p:cNvPr id="27675" name="Group 80"/>
            <p:cNvGrpSpPr>
              <a:grpSpLocks/>
            </p:cNvGrpSpPr>
            <p:nvPr/>
          </p:nvGrpSpPr>
          <p:grpSpPr bwMode="auto">
            <a:xfrm rot="-3733502" flipH="1" flipV="1">
              <a:off x="2378869" y="3655219"/>
              <a:ext cx="555625" cy="268287"/>
              <a:chOff x="2532" y="1051"/>
              <a:chExt cx="893" cy="246"/>
            </a:xfrm>
          </p:grpSpPr>
          <p:grpSp>
            <p:nvGrpSpPr>
              <p:cNvPr id="27880" name="Group 81"/>
              <p:cNvGrpSpPr>
                <a:grpSpLocks/>
              </p:cNvGrpSpPr>
              <p:nvPr/>
            </p:nvGrpSpPr>
            <p:grpSpPr bwMode="auto">
              <a:xfrm>
                <a:off x="2532" y="1051"/>
                <a:ext cx="743" cy="185"/>
                <a:chOff x="1565" y="2568"/>
                <a:chExt cx="1118" cy="279"/>
              </a:xfrm>
            </p:grpSpPr>
            <p:sp>
              <p:nvSpPr>
                <p:cNvPr id="1429" name="AutoShape 82"/>
                <p:cNvSpPr>
                  <a:spLocks noChangeArrowheads="1"/>
                </p:cNvSpPr>
                <p:nvPr/>
              </p:nvSpPr>
              <p:spPr bwMode="white">
                <a:xfrm rot="5263130">
                  <a:off x="1839" y="2286"/>
                  <a:ext cx="221" cy="836"/>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buFont typeface="Arial" charset="0"/>
                    <a:buNone/>
                    <a:defRPr/>
                  </a:pPr>
                  <a:endParaRPr lang="zh-CN" altLang="zh-CN" sz="1200" kern="0">
                    <a:solidFill>
                      <a:sysClr val="windowText" lastClr="000000"/>
                    </a:solidFill>
                    <a:latin typeface="Arial" charset="0"/>
                    <a:cs typeface="Arial" pitchFamily="34" charset="0"/>
                  </a:endParaRPr>
                </a:p>
              </p:txBody>
            </p:sp>
            <p:sp>
              <p:nvSpPr>
                <p:cNvPr id="1430" name="AutoShape 83"/>
                <p:cNvSpPr>
                  <a:spLocks noChangeArrowheads="1"/>
                </p:cNvSpPr>
                <p:nvPr/>
              </p:nvSpPr>
              <p:spPr bwMode="white">
                <a:xfrm rot="6078281">
                  <a:off x="1990" y="2275"/>
                  <a:ext cx="213" cy="845"/>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buFont typeface="Arial" charset="0"/>
                    <a:buNone/>
                    <a:defRPr/>
                  </a:pPr>
                  <a:endParaRPr lang="zh-CN" altLang="zh-CN" sz="1200" kern="0">
                    <a:solidFill>
                      <a:sysClr val="windowText" lastClr="000000"/>
                    </a:solidFill>
                    <a:latin typeface="Arial" charset="0"/>
                    <a:cs typeface="Arial" pitchFamily="34" charset="0"/>
                  </a:endParaRPr>
                </a:p>
              </p:txBody>
            </p:sp>
            <p:sp>
              <p:nvSpPr>
                <p:cNvPr id="1431" name="AutoShape 84"/>
                <p:cNvSpPr>
                  <a:spLocks noChangeArrowheads="1"/>
                </p:cNvSpPr>
                <p:nvPr/>
              </p:nvSpPr>
              <p:spPr bwMode="white">
                <a:xfrm rot="6373927">
                  <a:off x="2064" y="2306"/>
                  <a:ext cx="213" cy="826"/>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buFont typeface="Arial" charset="0"/>
                    <a:buNone/>
                    <a:defRPr/>
                  </a:pPr>
                  <a:endParaRPr lang="zh-CN" altLang="zh-CN" sz="1200" kern="0">
                    <a:solidFill>
                      <a:sysClr val="windowText" lastClr="000000"/>
                    </a:solidFill>
                    <a:latin typeface="Arial" charset="0"/>
                    <a:cs typeface="Arial" pitchFamily="34" charset="0"/>
                  </a:endParaRPr>
                </a:p>
              </p:txBody>
            </p:sp>
            <p:sp>
              <p:nvSpPr>
                <p:cNvPr id="1432" name="AutoShape 85"/>
                <p:cNvSpPr>
                  <a:spLocks noChangeArrowheads="1"/>
                </p:cNvSpPr>
                <p:nvPr/>
              </p:nvSpPr>
              <p:spPr bwMode="white">
                <a:xfrm rot="6906312">
                  <a:off x="2160" y="2327"/>
                  <a:ext cx="223" cy="822"/>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buFont typeface="Arial" charset="0"/>
                    <a:buNone/>
                    <a:defRPr/>
                  </a:pPr>
                  <a:endParaRPr lang="zh-CN" altLang="zh-CN" sz="1200" kern="0">
                    <a:solidFill>
                      <a:sysClr val="windowText" lastClr="000000"/>
                    </a:solidFill>
                    <a:latin typeface="Arial" charset="0"/>
                    <a:cs typeface="Arial" pitchFamily="34" charset="0"/>
                  </a:endParaRPr>
                </a:p>
              </p:txBody>
            </p:sp>
          </p:grpSp>
          <p:grpSp>
            <p:nvGrpSpPr>
              <p:cNvPr id="27881" name="Group 86"/>
              <p:cNvGrpSpPr>
                <a:grpSpLocks/>
              </p:cNvGrpSpPr>
              <p:nvPr/>
            </p:nvGrpSpPr>
            <p:grpSpPr bwMode="auto">
              <a:xfrm rot="1353540">
                <a:off x="2682" y="1111"/>
                <a:ext cx="743" cy="186"/>
                <a:chOff x="1565" y="2568"/>
                <a:chExt cx="1118" cy="279"/>
              </a:xfrm>
            </p:grpSpPr>
            <p:sp>
              <p:nvSpPr>
                <p:cNvPr id="1425" name="AutoShape 87"/>
                <p:cNvSpPr>
                  <a:spLocks noChangeArrowheads="1"/>
                </p:cNvSpPr>
                <p:nvPr/>
              </p:nvSpPr>
              <p:spPr bwMode="white">
                <a:xfrm rot="5263130">
                  <a:off x="1856" y="2305"/>
                  <a:ext cx="222" cy="826"/>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buFont typeface="Arial" charset="0"/>
                    <a:buNone/>
                    <a:defRPr/>
                  </a:pPr>
                  <a:endParaRPr lang="zh-CN" altLang="zh-CN" sz="1200" kern="0">
                    <a:solidFill>
                      <a:sysClr val="windowText" lastClr="000000"/>
                    </a:solidFill>
                    <a:latin typeface="Arial" charset="0"/>
                    <a:cs typeface="Arial" pitchFamily="34" charset="0"/>
                  </a:endParaRPr>
                </a:p>
              </p:txBody>
            </p:sp>
            <p:sp>
              <p:nvSpPr>
                <p:cNvPr id="1426" name="AutoShape 88"/>
                <p:cNvSpPr>
                  <a:spLocks noChangeArrowheads="1"/>
                </p:cNvSpPr>
                <p:nvPr/>
              </p:nvSpPr>
              <p:spPr bwMode="white">
                <a:xfrm rot="6078281">
                  <a:off x="1986" y="2294"/>
                  <a:ext cx="222" cy="840"/>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buFont typeface="Arial" charset="0"/>
                    <a:buNone/>
                    <a:defRPr/>
                  </a:pPr>
                  <a:endParaRPr lang="zh-CN" altLang="zh-CN" sz="1200" kern="0">
                    <a:solidFill>
                      <a:sysClr val="windowText" lastClr="000000"/>
                    </a:solidFill>
                    <a:latin typeface="Arial" charset="0"/>
                    <a:cs typeface="Arial" pitchFamily="34" charset="0"/>
                  </a:endParaRPr>
                </a:p>
              </p:txBody>
            </p:sp>
            <p:sp>
              <p:nvSpPr>
                <p:cNvPr id="1427" name="AutoShape 89"/>
                <p:cNvSpPr>
                  <a:spLocks noChangeArrowheads="1"/>
                </p:cNvSpPr>
                <p:nvPr/>
              </p:nvSpPr>
              <p:spPr bwMode="white">
                <a:xfrm rot="6373927">
                  <a:off x="2084" y="2318"/>
                  <a:ext cx="220" cy="836"/>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buFont typeface="Arial" charset="0"/>
                    <a:buNone/>
                    <a:defRPr/>
                  </a:pPr>
                  <a:endParaRPr lang="zh-CN" altLang="zh-CN" sz="1200" kern="0">
                    <a:solidFill>
                      <a:sysClr val="windowText" lastClr="000000"/>
                    </a:solidFill>
                    <a:latin typeface="Arial" charset="0"/>
                    <a:cs typeface="Arial" pitchFamily="34" charset="0"/>
                  </a:endParaRPr>
                </a:p>
              </p:txBody>
            </p:sp>
            <p:sp>
              <p:nvSpPr>
                <p:cNvPr id="1428" name="AutoShape 90"/>
                <p:cNvSpPr>
                  <a:spLocks noChangeArrowheads="1"/>
                </p:cNvSpPr>
                <p:nvPr/>
              </p:nvSpPr>
              <p:spPr bwMode="white">
                <a:xfrm rot="6906312">
                  <a:off x="2167" y="2346"/>
                  <a:ext cx="225" cy="831"/>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buFont typeface="Arial" charset="0"/>
                    <a:buNone/>
                    <a:defRPr/>
                  </a:pPr>
                  <a:endParaRPr lang="zh-CN" altLang="zh-CN" sz="1200" kern="0">
                    <a:solidFill>
                      <a:sysClr val="windowText" lastClr="000000"/>
                    </a:solidFill>
                    <a:latin typeface="Arial" charset="0"/>
                    <a:cs typeface="Arial" pitchFamily="34" charset="0"/>
                  </a:endParaRPr>
                </a:p>
              </p:txBody>
            </p:sp>
          </p:grpSp>
        </p:grpSp>
        <p:grpSp>
          <p:nvGrpSpPr>
            <p:cNvPr id="27676" name="Group 91"/>
            <p:cNvGrpSpPr>
              <a:grpSpLocks/>
            </p:cNvGrpSpPr>
            <p:nvPr/>
          </p:nvGrpSpPr>
          <p:grpSpPr bwMode="auto">
            <a:xfrm>
              <a:off x="2998954" y="1684338"/>
              <a:ext cx="889753" cy="981075"/>
              <a:chOff x="2064" y="1008"/>
              <a:chExt cx="722" cy="872"/>
            </a:xfrm>
          </p:grpSpPr>
          <p:sp>
            <p:nvSpPr>
              <p:cNvPr id="1395" name="Oval 92"/>
              <p:cNvSpPr>
                <a:spLocks noChangeArrowheads="1"/>
              </p:cNvSpPr>
              <p:nvPr/>
            </p:nvSpPr>
            <p:spPr bwMode="gray">
              <a:xfrm>
                <a:off x="2062" y="1010"/>
                <a:ext cx="726" cy="728"/>
              </a:xfrm>
              <a:prstGeom prst="ellipse">
                <a:avLst/>
              </a:prstGeom>
              <a:solidFill>
                <a:srgbClr val="EAEAEA">
                  <a:alpha val="50195"/>
                </a:srgbClr>
              </a:solidFill>
              <a:ln w="9525" algn="ctr">
                <a:noFill/>
                <a:round/>
                <a:headEnd/>
                <a:tailEnd/>
              </a:ln>
            </p:spPr>
            <p:txBody>
              <a:bodyPr wrap="none" anchor="ctr"/>
              <a:lstStyle/>
              <a:p>
                <a:pPr eaLnBrk="1" fontAlgn="auto" hangingPunct="1">
                  <a:spcBef>
                    <a:spcPts val="0"/>
                  </a:spcBef>
                  <a:spcAft>
                    <a:spcPts val="0"/>
                  </a:spcAft>
                  <a:buFont typeface="Arial" charset="0"/>
                  <a:buNone/>
                  <a:defRPr/>
                </a:pPr>
                <a:endParaRPr lang="zh-CN" altLang="zh-CN" sz="1200" kern="0">
                  <a:solidFill>
                    <a:sysClr val="windowText" lastClr="000000"/>
                  </a:solidFill>
                  <a:latin typeface="Arial" charset="0"/>
                  <a:cs typeface="Arial" pitchFamily="34" charset="0"/>
                </a:endParaRPr>
              </a:p>
            </p:txBody>
          </p:sp>
          <p:grpSp>
            <p:nvGrpSpPr>
              <p:cNvPr id="27853" name="Group 93"/>
              <p:cNvGrpSpPr>
                <a:grpSpLocks/>
              </p:cNvGrpSpPr>
              <p:nvPr/>
            </p:nvGrpSpPr>
            <p:grpSpPr bwMode="auto">
              <a:xfrm>
                <a:off x="2086" y="1031"/>
                <a:ext cx="680" cy="849"/>
                <a:chOff x="3975" y="1593"/>
                <a:chExt cx="931" cy="1163"/>
              </a:xfrm>
            </p:grpSpPr>
            <p:pic>
              <p:nvPicPr>
                <p:cNvPr id="27866" name="Picture 94" descr="circuler_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gray">
                <a:xfrm>
                  <a:off x="3975" y="1593"/>
                  <a:ext cx="925" cy="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10" name="Oval 95"/>
                <p:cNvSpPr>
                  <a:spLocks noChangeArrowheads="1"/>
                </p:cNvSpPr>
                <p:nvPr/>
              </p:nvSpPr>
              <p:spPr bwMode="gray">
                <a:xfrm>
                  <a:off x="3975" y="1593"/>
                  <a:ext cx="932" cy="938"/>
                </a:xfrm>
                <a:prstGeom prst="ellipse">
                  <a:avLst/>
                </a:prstGeom>
                <a:solidFill>
                  <a:srgbClr val="7D0C00">
                    <a:alpha val="50195"/>
                  </a:srgbClr>
                </a:solidFill>
                <a:ln w="9525" algn="ctr">
                  <a:noFill/>
                  <a:round/>
                  <a:headEnd/>
                  <a:tailEnd/>
                </a:ln>
              </p:spPr>
              <p:txBody>
                <a:bodyPr wrap="none" anchor="ctr"/>
                <a:lstStyle/>
                <a:p>
                  <a:pPr eaLnBrk="1" fontAlgn="auto" hangingPunct="1">
                    <a:spcBef>
                      <a:spcPts val="0"/>
                    </a:spcBef>
                    <a:spcAft>
                      <a:spcPts val="0"/>
                    </a:spcAft>
                    <a:buFont typeface="Arial" charset="0"/>
                    <a:buNone/>
                    <a:defRPr/>
                  </a:pPr>
                  <a:endParaRPr lang="zh-CN" altLang="zh-CN" sz="1200" kern="0">
                    <a:solidFill>
                      <a:sysClr val="windowText" lastClr="000000"/>
                    </a:solidFill>
                    <a:latin typeface="Arial" charset="0"/>
                    <a:cs typeface="Arial" pitchFamily="34" charset="0"/>
                  </a:endParaRPr>
                </a:p>
              </p:txBody>
            </p:sp>
            <p:pic>
              <p:nvPicPr>
                <p:cNvPr id="27868" name="Picture 96" descr="light_shadow1"/>
                <p:cNvPicPr>
                  <a:picLocks noChangeAspect="1" noChangeArrowheads="1"/>
                </p:cNvPicPr>
                <p:nvPr/>
              </p:nvPicPr>
              <p:blipFill>
                <a:blip r:embed="rId8">
                  <a:extLst>
                    <a:ext uri="{28A0092B-C50C-407E-A947-70E740481C1C}">
                      <a14:useLocalDpi xmlns:a14="http://schemas.microsoft.com/office/drawing/2010/main" val="0"/>
                    </a:ext>
                  </a:extLst>
                </a:blip>
                <a:srcRect t="14285"/>
                <a:stretch>
                  <a:fillRect/>
                </a:stretch>
              </p:blipFill>
              <p:spPr bwMode="gray">
                <a:xfrm>
                  <a:off x="3984" y="1632"/>
                  <a:ext cx="682" cy="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7869" name="Group 97"/>
                <p:cNvGrpSpPr>
                  <a:grpSpLocks/>
                </p:cNvGrpSpPr>
                <p:nvPr/>
              </p:nvGrpSpPr>
              <p:grpSpPr bwMode="auto">
                <a:xfrm rot="-3733502" flipH="1" flipV="1">
                  <a:off x="4256" y="2247"/>
                  <a:ext cx="820" cy="198"/>
                  <a:chOff x="2532" y="1051"/>
                  <a:chExt cx="893" cy="246"/>
                </a:xfrm>
              </p:grpSpPr>
              <p:grpSp>
                <p:nvGrpSpPr>
                  <p:cNvPr id="27870" name="Group 98"/>
                  <p:cNvGrpSpPr>
                    <a:grpSpLocks/>
                  </p:cNvGrpSpPr>
                  <p:nvPr/>
                </p:nvGrpSpPr>
                <p:grpSpPr bwMode="auto">
                  <a:xfrm>
                    <a:off x="2532" y="1051"/>
                    <a:ext cx="743" cy="185"/>
                    <a:chOff x="1565" y="2568"/>
                    <a:chExt cx="1118" cy="279"/>
                  </a:xfrm>
                </p:grpSpPr>
                <p:sp>
                  <p:nvSpPr>
                    <p:cNvPr id="1419" name="AutoShape 99"/>
                    <p:cNvSpPr>
                      <a:spLocks noChangeArrowheads="1"/>
                    </p:cNvSpPr>
                    <p:nvPr/>
                  </p:nvSpPr>
                  <p:spPr bwMode="white">
                    <a:xfrm rot="5263130">
                      <a:off x="1828" y="2286"/>
                      <a:ext cx="247" cy="817"/>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buFont typeface="Arial" charset="0"/>
                        <a:buNone/>
                        <a:defRPr/>
                      </a:pPr>
                      <a:endParaRPr lang="zh-CN" altLang="zh-CN" sz="1200" kern="0">
                        <a:solidFill>
                          <a:sysClr val="windowText" lastClr="000000"/>
                        </a:solidFill>
                        <a:latin typeface="Arial" charset="0"/>
                        <a:cs typeface="Arial" pitchFamily="34" charset="0"/>
                      </a:endParaRPr>
                    </a:p>
                  </p:txBody>
                </p:sp>
                <p:sp>
                  <p:nvSpPr>
                    <p:cNvPr id="1420" name="AutoShape 100"/>
                    <p:cNvSpPr>
                      <a:spLocks noChangeArrowheads="1"/>
                    </p:cNvSpPr>
                    <p:nvPr/>
                  </p:nvSpPr>
                  <p:spPr bwMode="white">
                    <a:xfrm rot="6078281">
                      <a:off x="1959" y="2287"/>
                      <a:ext cx="247" cy="817"/>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buFont typeface="Arial" charset="0"/>
                        <a:buNone/>
                        <a:defRPr/>
                      </a:pPr>
                      <a:endParaRPr lang="zh-CN" altLang="zh-CN" sz="1200" kern="0">
                        <a:solidFill>
                          <a:sysClr val="windowText" lastClr="000000"/>
                        </a:solidFill>
                        <a:latin typeface="Arial" charset="0"/>
                        <a:cs typeface="Arial" pitchFamily="34" charset="0"/>
                      </a:endParaRPr>
                    </a:p>
                  </p:txBody>
                </p:sp>
                <p:sp>
                  <p:nvSpPr>
                    <p:cNvPr id="1421" name="AutoShape 101"/>
                    <p:cNvSpPr>
                      <a:spLocks noChangeArrowheads="1"/>
                    </p:cNvSpPr>
                    <p:nvPr/>
                  </p:nvSpPr>
                  <p:spPr bwMode="white">
                    <a:xfrm rot="6373927">
                      <a:off x="2056" y="2302"/>
                      <a:ext cx="236" cy="817"/>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buFont typeface="Arial" charset="0"/>
                        <a:buNone/>
                        <a:defRPr/>
                      </a:pPr>
                      <a:endParaRPr lang="zh-CN" altLang="zh-CN" sz="1200" kern="0">
                        <a:solidFill>
                          <a:sysClr val="windowText" lastClr="000000"/>
                        </a:solidFill>
                        <a:latin typeface="Arial" charset="0"/>
                        <a:cs typeface="Arial" pitchFamily="34" charset="0"/>
                      </a:endParaRPr>
                    </a:p>
                  </p:txBody>
                </p:sp>
                <p:sp>
                  <p:nvSpPr>
                    <p:cNvPr id="1422" name="AutoShape 102"/>
                    <p:cNvSpPr>
                      <a:spLocks noChangeArrowheads="1"/>
                    </p:cNvSpPr>
                    <p:nvPr/>
                  </p:nvSpPr>
                  <p:spPr bwMode="white">
                    <a:xfrm rot="6906312">
                      <a:off x="2118" y="2341"/>
                      <a:ext cx="255" cy="817"/>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buFont typeface="Arial" charset="0"/>
                        <a:buNone/>
                        <a:defRPr/>
                      </a:pPr>
                      <a:endParaRPr lang="zh-CN" altLang="zh-CN" sz="1200" kern="0">
                        <a:solidFill>
                          <a:sysClr val="windowText" lastClr="000000"/>
                        </a:solidFill>
                        <a:latin typeface="Arial" charset="0"/>
                        <a:cs typeface="Arial" pitchFamily="34" charset="0"/>
                      </a:endParaRPr>
                    </a:p>
                  </p:txBody>
                </p:sp>
              </p:grpSp>
              <p:grpSp>
                <p:nvGrpSpPr>
                  <p:cNvPr id="27871" name="Group 103"/>
                  <p:cNvGrpSpPr>
                    <a:grpSpLocks/>
                  </p:cNvGrpSpPr>
                  <p:nvPr/>
                </p:nvGrpSpPr>
                <p:grpSpPr bwMode="auto">
                  <a:xfrm rot="1353540">
                    <a:off x="2682" y="1111"/>
                    <a:ext cx="743" cy="186"/>
                    <a:chOff x="1565" y="2568"/>
                    <a:chExt cx="1118" cy="279"/>
                  </a:xfrm>
                </p:grpSpPr>
                <p:sp>
                  <p:nvSpPr>
                    <p:cNvPr id="1415" name="AutoShape 104"/>
                    <p:cNvSpPr>
                      <a:spLocks noChangeArrowheads="1"/>
                    </p:cNvSpPr>
                    <p:nvPr/>
                  </p:nvSpPr>
                  <p:spPr bwMode="white">
                    <a:xfrm rot="5263130">
                      <a:off x="1851" y="2307"/>
                      <a:ext cx="234" cy="817"/>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buFont typeface="Arial" charset="0"/>
                        <a:buNone/>
                        <a:defRPr/>
                      </a:pPr>
                      <a:endParaRPr lang="zh-CN" altLang="zh-CN" sz="1200" kern="0">
                        <a:solidFill>
                          <a:sysClr val="windowText" lastClr="000000"/>
                        </a:solidFill>
                        <a:latin typeface="Arial" charset="0"/>
                        <a:cs typeface="Arial" pitchFamily="34" charset="0"/>
                      </a:endParaRPr>
                    </a:p>
                  </p:txBody>
                </p:sp>
                <p:sp>
                  <p:nvSpPr>
                    <p:cNvPr id="1416" name="AutoShape 105"/>
                    <p:cNvSpPr>
                      <a:spLocks noChangeArrowheads="1"/>
                    </p:cNvSpPr>
                    <p:nvPr/>
                  </p:nvSpPr>
                  <p:spPr bwMode="white">
                    <a:xfrm rot="6078281">
                      <a:off x="1991" y="2314"/>
                      <a:ext cx="238" cy="813"/>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buFont typeface="Arial" charset="0"/>
                        <a:buNone/>
                        <a:defRPr/>
                      </a:pPr>
                      <a:endParaRPr lang="zh-CN" altLang="zh-CN" sz="1200" kern="0">
                        <a:solidFill>
                          <a:sysClr val="windowText" lastClr="000000"/>
                        </a:solidFill>
                        <a:latin typeface="Arial" charset="0"/>
                        <a:cs typeface="Arial" pitchFamily="34" charset="0"/>
                      </a:endParaRPr>
                    </a:p>
                  </p:txBody>
                </p:sp>
                <p:sp>
                  <p:nvSpPr>
                    <p:cNvPr id="1417" name="AutoShape 106"/>
                    <p:cNvSpPr>
                      <a:spLocks noChangeArrowheads="1"/>
                    </p:cNvSpPr>
                    <p:nvPr/>
                  </p:nvSpPr>
                  <p:spPr bwMode="white">
                    <a:xfrm rot="6373927">
                      <a:off x="2061" y="2331"/>
                      <a:ext cx="234" cy="817"/>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buFont typeface="Arial" charset="0"/>
                        <a:buNone/>
                        <a:defRPr/>
                      </a:pPr>
                      <a:endParaRPr lang="zh-CN" altLang="zh-CN" sz="1200" kern="0">
                        <a:solidFill>
                          <a:sysClr val="windowText" lastClr="000000"/>
                        </a:solidFill>
                        <a:latin typeface="Arial" charset="0"/>
                        <a:cs typeface="Arial" pitchFamily="34" charset="0"/>
                      </a:endParaRPr>
                    </a:p>
                  </p:txBody>
                </p:sp>
                <p:sp>
                  <p:nvSpPr>
                    <p:cNvPr id="1418" name="AutoShape 107"/>
                    <p:cNvSpPr>
                      <a:spLocks noChangeArrowheads="1"/>
                    </p:cNvSpPr>
                    <p:nvPr/>
                  </p:nvSpPr>
                  <p:spPr bwMode="white">
                    <a:xfrm rot="6906312">
                      <a:off x="2165" y="2362"/>
                      <a:ext cx="234" cy="817"/>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buFont typeface="Arial" charset="0"/>
                        <a:buNone/>
                        <a:defRPr/>
                      </a:pPr>
                      <a:endParaRPr lang="zh-CN" altLang="zh-CN" sz="1200" kern="0">
                        <a:solidFill>
                          <a:sysClr val="windowText" lastClr="000000"/>
                        </a:solidFill>
                        <a:latin typeface="Arial" charset="0"/>
                        <a:cs typeface="Arial" pitchFamily="34" charset="0"/>
                      </a:endParaRPr>
                    </a:p>
                  </p:txBody>
                </p:sp>
              </p:grpSp>
            </p:grpSp>
          </p:grpSp>
          <p:grpSp>
            <p:nvGrpSpPr>
              <p:cNvPr id="27854" name="Group 108"/>
              <p:cNvGrpSpPr>
                <a:grpSpLocks/>
              </p:cNvGrpSpPr>
              <p:nvPr/>
            </p:nvGrpSpPr>
            <p:grpSpPr bwMode="auto">
              <a:xfrm rot="-3733502" flipH="1" flipV="1">
                <a:off x="2362" y="1505"/>
                <a:ext cx="527" cy="128"/>
                <a:chOff x="2532" y="1051"/>
                <a:chExt cx="893" cy="246"/>
              </a:xfrm>
            </p:grpSpPr>
            <p:grpSp>
              <p:nvGrpSpPr>
                <p:cNvPr id="27856" name="Group 109"/>
                <p:cNvGrpSpPr>
                  <a:grpSpLocks/>
                </p:cNvGrpSpPr>
                <p:nvPr/>
              </p:nvGrpSpPr>
              <p:grpSpPr bwMode="auto">
                <a:xfrm>
                  <a:off x="2532" y="1051"/>
                  <a:ext cx="743" cy="185"/>
                  <a:chOff x="1565" y="2568"/>
                  <a:chExt cx="1118" cy="279"/>
                </a:xfrm>
              </p:grpSpPr>
              <p:sp>
                <p:nvSpPr>
                  <p:cNvPr id="1405" name="AutoShape 110"/>
                  <p:cNvSpPr>
                    <a:spLocks noChangeArrowheads="1"/>
                  </p:cNvSpPr>
                  <p:nvPr/>
                </p:nvSpPr>
                <p:spPr bwMode="white">
                  <a:xfrm rot="5263130">
                    <a:off x="1853" y="2324"/>
                    <a:ext cx="227" cy="809"/>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buFont typeface="Arial" charset="0"/>
                      <a:buNone/>
                      <a:defRPr/>
                    </a:pPr>
                    <a:endParaRPr lang="zh-CN" altLang="zh-CN" sz="1200" kern="0">
                      <a:solidFill>
                        <a:sysClr val="windowText" lastClr="000000"/>
                      </a:solidFill>
                      <a:latin typeface="Arial" charset="0"/>
                      <a:cs typeface="Arial" pitchFamily="34" charset="0"/>
                    </a:endParaRPr>
                  </a:p>
                </p:txBody>
              </p:sp>
              <p:sp>
                <p:nvSpPr>
                  <p:cNvPr id="1406" name="AutoShape 111"/>
                  <p:cNvSpPr>
                    <a:spLocks noChangeArrowheads="1"/>
                  </p:cNvSpPr>
                  <p:nvPr/>
                </p:nvSpPr>
                <p:spPr bwMode="white">
                  <a:xfrm rot="6078281">
                    <a:off x="1980" y="2333"/>
                    <a:ext cx="227" cy="796"/>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buFont typeface="Arial" charset="0"/>
                      <a:buNone/>
                      <a:defRPr/>
                    </a:pPr>
                    <a:endParaRPr lang="zh-CN" altLang="zh-CN" sz="1200" kern="0">
                      <a:solidFill>
                        <a:sysClr val="windowText" lastClr="000000"/>
                      </a:solidFill>
                      <a:latin typeface="Arial" charset="0"/>
                      <a:cs typeface="Arial" pitchFamily="34" charset="0"/>
                    </a:endParaRPr>
                  </a:p>
                </p:txBody>
              </p:sp>
              <p:sp>
                <p:nvSpPr>
                  <p:cNvPr id="1407" name="AutoShape 112"/>
                  <p:cNvSpPr>
                    <a:spLocks noChangeArrowheads="1"/>
                  </p:cNvSpPr>
                  <p:nvPr/>
                </p:nvSpPr>
                <p:spPr bwMode="white">
                  <a:xfrm rot="6373927">
                    <a:off x="2050" y="2352"/>
                    <a:ext cx="231" cy="805"/>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buFont typeface="Arial" charset="0"/>
                      <a:buNone/>
                      <a:defRPr/>
                    </a:pPr>
                    <a:endParaRPr lang="zh-CN" altLang="zh-CN" sz="1200" kern="0">
                      <a:solidFill>
                        <a:sysClr val="windowText" lastClr="000000"/>
                      </a:solidFill>
                      <a:latin typeface="Arial" charset="0"/>
                      <a:cs typeface="Arial" pitchFamily="34" charset="0"/>
                    </a:endParaRPr>
                  </a:p>
                </p:txBody>
              </p:sp>
              <p:sp>
                <p:nvSpPr>
                  <p:cNvPr id="1408" name="AutoShape 113"/>
                  <p:cNvSpPr>
                    <a:spLocks noChangeArrowheads="1"/>
                  </p:cNvSpPr>
                  <p:nvPr/>
                </p:nvSpPr>
                <p:spPr bwMode="white">
                  <a:xfrm rot="6906312">
                    <a:off x="2144" y="2379"/>
                    <a:ext cx="231" cy="801"/>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buFont typeface="Arial" charset="0"/>
                      <a:buNone/>
                      <a:defRPr/>
                    </a:pPr>
                    <a:endParaRPr lang="zh-CN" altLang="zh-CN" sz="1200" kern="0">
                      <a:solidFill>
                        <a:sysClr val="windowText" lastClr="000000"/>
                      </a:solidFill>
                      <a:latin typeface="Arial" charset="0"/>
                      <a:cs typeface="Arial" pitchFamily="34" charset="0"/>
                    </a:endParaRPr>
                  </a:p>
                </p:txBody>
              </p:sp>
            </p:grpSp>
            <p:grpSp>
              <p:nvGrpSpPr>
                <p:cNvPr id="27857" name="Group 114"/>
                <p:cNvGrpSpPr>
                  <a:grpSpLocks/>
                </p:cNvGrpSpPr>
                <p:nvPr/>
              </p:nvGrpSpPr>
              <p:grpSpPr bwMode="auto">
                <a:xfrm rot="1353540">
                  <a:off x="2682" y="1111"/>
                  <a:ext cx="743" cy="186"/>
                  <a:chOff x="1565" y="2568"/>
                  <a:chExt cx="1118" cy="279"/>
                </a:xfrm>
              </p:grpSpPr>
              <p:sp>
                <p:nvSpPr>
                  <p:cNvPr id="1401" name="AutoShape 115"/>
                  <p:cNvSpPr>
                    <a:spLocks noChangeArrowheads="1"/>
                  </p:cNvSpPr>
                  <p:nvPr/>
                </p:nvSpPr>
                <p:spPr bwMode="white">
                  <a:xfrm rot="5263130">
                    <a:off x="1863" y="2324"/>
                    <a:ext cx="217" cy="805"/>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buFont typeface="Arial" charset="0"/>
                      <a:buNone/>
                      <a:defRPr/>
                    </a:pPr>
                    <a:endParaRPr lang="zh-CN" altLang="zh-CN" sz="1200" kern="0">
                      <a:solidFill>
                        <a:sysClr val="windowText" lastClr="000000"/>
                      </a:solidFill>
                      <a:latin typeface="Arial" charset="0"/>
                      <a:cs typeface="Arial" pitchFamily="34" charset="0"/>
                    </a:endParaRPr>
                  </a:p>
                </p:txBody>
              </p:sp>
              <p:sp>
                <p:nvSpPr>
                  <p:cNvPr id="1402" name="AutoShape 116"/>
                  <p:cNvSpPr>
                    <a:spLocks noChangeArrowheads="1"/>
                  </p:cNvSpPr>
                  <p:nvPr/>
                </p:nvSpPr>
                <p:spPr bwMode="white">
                  <a:xfrm rot="6078281">
                    <a:off x="2001" y="2316"/>
                    <a:ext cx="217" cy="809"/>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buFont typeface="Arial" charset="0"/>
                      <a:buNone/>
                      <a:defRPr/>
                    </a:pPr>
                    <a:endParaRPr lang="zh-CN" altLang="zh-CN" sz="1200" kern="0">
                      <a:solidFill>
                        <a:sysClr val="windowText" lastClr="000000"/>
                      </a:solidFill>
                      <a:latin typeface="Arial" charset="0"/>
                      <a:cs typeface="Arial" pitchFamily="34" charset="0"/>
                    </a:endParaRPr>
                  </a:p>
                </p:txBody>
              </p:sp>
              <p:sp>
                <p:nvSpPr>
                  <p:cNvPr id="1403" name="AutoShape 117"/>
                  <p:cNvSpPr>
                    <a:spLocks noChangeArrowheads="1"/>
                  </p:cNvSpPr>
                  <p:nvPr/>
                </p:nvSpPr>
                <p:spPr bwMode="white">
                  <a:xfrm rot="6373927">
                    <a:off x="2066" y="2333"/>
                    <a:ext cx="221" cy="814"/>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buFont typeface="Arial" charset="0"/>
                      <a:buNone/>
                      <a:defRPr/>
                    </a:pPr>
                    <a:endParaRPr lang="zh-CN" altLang="zh-CN" sz="1200" kern="0">
                      <a:solidFill>
                        <a:sysClr val="windowText" lastClr="000000"/>
                      </a:solidFill>
                      <a:latin typeface="Arial" charset="0"/>
                      <a:cs typeface="Arial" pitchFamily="34" charset="0"/>
                    </a:endParaRPr>
                  </a:p>
                </p:txBody>
              </p:sp>
              <p:sp>
                <p:nvSpPr>
                  <p:cNvPr id="1404" name="AutoShape 118"/>
                  <p:cNvSpPr>
                    <a:spLocks noChangeArrowheads="1"/>
                  </p:cNvSpPr>
                  <p:nvPr/>
                </p:nvSpPr>
                <p:spPr bwMode="white">
                  <a:xfrm rot="6906312">
                    <a:off x="2158" y="2373"/>
                    <a:ext cx="226" cy="805"/>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buFont typeface="Arial" charset="0"/>
                      <a:buNone/>
                      <a:defRPr/>
                    </a:pPr>
                    <a:endParaRPr lang="zh-CN" altLang="zh-CN" sz="1200" kern="0">
                      <a:solidFill>
                        <a:sysClr val="windowText" lastClr="000000"/>
                      </a:solidFill>
                      <a:latin typeface="Arial" charset="0"/>
                      <a:cs typeface="Arial" pitchFamily="34" charset="0"/>
                    </a:endParaRPr>
                  </a:p>
                </p:txBody>
              </p:sp>
            </p:grpSp>
          </p:grpSp>
          <p:sp>
            <p:nvSpPr>
              <p:cNvPr id="27855" name="Rectangle 119"/>
              <p:cNvSpPr>
                <a:spLocks noChangeArrowheads="1"/>
              </p:cNvSpPr>
              <p:nvPr/>
            </p:nvSpPr>
            <p:spPr bwMode="gray">
              <a:xfrm>
                <a:off x="2101" y="1314"/>
                <a:ext cx="660"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97211" tIns="48606" rIns="97211" bIns="48606">
                <a:spAutoFit/>
              </a:bodyPr>
              <a:lstStyle>
                <a:lvl1pPr defTabSz="1109663">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defTabSz="1109663">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defTabSz="1109663">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defTabSz="1109663">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defTabSz="1109663">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defTabSz="1109663"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defTabSz="1109663"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defTabSz="1109663"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defTabSz="1109663"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r>
                  <a:rPr lang="zh-CN" altLang="en-US" sz="1200" b="1">
                    <a:solidFill>
                      <a:srgbClr val="000000"/>
                    </a:solidFill>
                    <a:latin typeface="Comic Sans MS" panose="030F0702030302020204" pitchFamily="66" charset="0"/>
                    <a:ea typeface="华文中宋" panose="02010600040101010101" pitchFamily="2" charset="-122"/>
                  </a:rPr>
                  <a:t>行业信息</a:t>
                </a:r>
              </a:p>
            </p:txBody>
          </p:sp>
        </p:grpSp>
        <p:sp>
          <p:nvSpPr>
            <p:cNvPr id="1220" name="Oval 120"/>
            <p:cNvSpPr>
              <a:spLocks noChangeArrowheads="1"/>
            </p:cNvSpPr>
            <p:nvPr/>
          </p:nvSpPr>
          <p:spPr bwMode="gray">
            <a:xfrm>
              <a:off x="2121972" y="3675563"/>
              <a:ext cx="896686" cy="847607"/>
            </a:xfrm>
            <a:prstGeom prst="ellipse">
              <a:avLst/>
            </a:prstGeom>
            <a:solidFill>
              <a:srgbClr val="EAEAEA">
                <a:alpha val="50195"/>
              </a:srgbClr>
            </a:solidFill>
            <a:ln w="9525" algn="ctr">
              <a:noFill/>
              <a:round/>
              <a:headEnd/>
              <a:tailEnd/>
            </a:ln>
          </p:spPr>
          <p:txBody>
            <a:bodyPr wrap="none" lIns="104306" tIns="52153" rIns="104306" bIns="52153" anchor="ctr"/>
            <a:lstStyle/>
            <a:p>
              <a:pPr eaLnBrk="1" fontAlgn="auto" hangingPunct="1">
                <a:spcBef>
                  <a:spcPts val="0"/>
                </a:spcBef>
                <a:spcAft>
                  <a:spcPts val="0"/>
                </a:spcAft>
                <a:buFont typeface="Arial" charset="0"/>
                <a:buNone/>
                <a:defRPr/>
              </a:pPr>
              <a:endParaRPr lang="zh-CN" altLang="zh-CN" sz="1200" kern="0">
                <a:solidFill>
                  <a:sysClr val="windowText" lastClr="000000"/>
                </a:solidFill>
                <a:latin typeface="Arial" charset="0"/>
                <a:cs typeface="Arial" pitchFamily="34" charset="0"/>
              </a:endParaRPr>
            </a:p>
          </p:txBody>
        </p:sp>
        <p:pic>
          <p:nvPicPr>
            <p:cNvPr id="27678" name="Picture 121" descr="circuler_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gray">
            <a:xfrm>
              <a:off x="2047875" y="3151188"/>
              <a:ext cx="838200" cy="795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2" name="Oval 122"/>
            <p:cNvSpPr>
              <a:spLocks noChangeArrowheads="1"/>
            </p:cNvSpPr>
            <p:nvPr/>
          </p:nvSpPr>
          <p:spPr bwMode="gray">
            <a:xfrm>
              <a:off x="2047712" y="3150394"/>
              <a:ext cx="844704" cy="797407"/>
            </a:xfrm>
            <a:prstGeom prst="ellipse">
              <a:avLst/>
            </a:prstGeom>
            <a:solidFill>
              <a:srgbClr val="800000">
                <a:alpha val="50195"/>
              </a:srgbClr>
            </a:solidFill>
            <a:ln w="9525" algn="ctr">
              <a:noFill/>
              <a:round/>
              <a:headEnd/>
              <a:tailEnd/>
            </a:ln>
          </p:spPr>
          <p:txBody>
            <a:bodyPr wrap="none" lIns="104306" tIns="52153" rIns="104306" bIns="52153" anchor="ctr"/>
            <a:lstStyle/>
            <a:p>
              <a:pPr eaLnBrk="1" fontAlgn="auto" hangingPunct="1">
                <a:spcBef>
                  <a:spcPts val="0"/>
                </a:spcBef>
                <a:spcAft>
                  <a:spcPts val="0"/>
                </a:spcAft>
                <a:buFont typeface="Arial" charset="0"/>
                <a:buNone/>
                <a:defRPr/>
              </a:pPr>
              <a:endParaRPr lang="zh-CN" altLang="zh-CN" sz="1200" kern="0">
                <a:solidFill>
                  <a:sysClr val="windowText" lastClr="000000"/>
                </a:solidFill>
                <a:latin typeface="Arial" charset="0"/>
                <a:cs typeface="Arial" pitchFamily="34" charset="0"/>
              </a:endParaRPr>
            </a:p>
          </p:txBody>
        </p:sp>
        <p:pic>
          <p:nvPicPr>
            <p:cNvPr id="27680" name="Picture 123" descr="light_shadow1"/>
            <p:cNvPicPr>
              <a:picLocks noChangeAspect="1" noChangeArrowheads="1"/>
            </p:cNvPicPr>
            <p:nvPr/>
          </p:nvPicPr>
          <p:blipFill>
            <a:blip r:embed="rId10">
              <a:extLst>
                <a:ext uri="{28A0092B-C50C-407E-A947-70E740481C1C}">
                  <a14:useLocalDpi xmlns:a14="http://schemas.microsoft.com/office/drawing/2010/main" val="0"/>
                </a:ext>
              </a:extLst>
            </a:blip>
            <a:srcRect t="14285"/>
            <a:stretch>
              <a:fillRect/>
            </a:stretch>
          </p:blipFill>
          <p:spPr bwMode="gray">
            <a:xfrm>
              <a:off x="2055813" y="3184525"/>
              <a:ext cx="619125" cy="49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7681" name="Group 124"/>
            <p:cNvGrpSpPr>
              <a:grpSpLocks/>
            </p:cNvGrpSpPr>
            <p:nvPr/>
          </p:nvGrpSpPr>
          <p:grpSpPr bwMode="auto">
            <a:xfrm rot="-3733502" flipH="1" flipV="1">
              <a:off x="2324894" y="3702844"/>
              <a:ext cx="698500" cy="179388"/>
              <a:chOff x="2532" y="1051"/>
              <a:chExt cx="893" cy="246"/>
            </a:xfrm>
          </p:grpSpPr>
          <p:grpSp>
            <p:nvGrpSpPr>
              <p:cNvPr id="27842" name="Group 125"/>
              <p:cNvGrpSpPr>
                <a:grpSpLocks/>
              </p:cNvGrpSpPr>
              <p:nvPr/>
            </p:nvGrpSpPr>
            <p:grpSpPr bwMode="auto">
              <a:xfrm>
                <a:off x="2532" y="1051"/>
                <a:ext cx="743" cy="185"/>
                <a:chOff x="1565" y="2568"/>
                <a:chExt cx="1118" cy="279"/>
              </a:xfrm>
            </p:grpSpPr>
            <p:sp>
              <p:nvSpPr>
                <p:cNvPr id="1391" name="AutoShape 126"/>
                <p:cNvSpPr>
                  <a:spLocks noChangeArrowheads="1"/>
                </p:cNvSpPr>
                <p:nvPr/>
              </p:nvSpPr>
              <p:spPr bwMode="white">
                <a:xfrm rot="5263130">
                  <a:off x="1863" y="2309"/>
                  <a:ext cx="234" cy="795"/>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buFont typeface="Arial" charset="0"/>
                    <a:buNone/>
                    <a:defRPr/>
                  </a:pPr>
                  <a:endParaRPr lang="zh-CN" altLang="zh-CN" sz="1200" kern="0">
                    <a:solidFill>
                      <a:sysClr val="windowText" lastClr="000000"/>
                    </a:solidFill>
                    <a:latin typeface="Arial" charset="0"/>
                    <a:cs typeface="Arial" pitchFamily="34" charset="0"/>
                  </a:endParaRPr>
                </a:p>
              </p:txBody>
            </p:sp>
            <p:sp>
              <p:nvSpPr>
                <p:cNvPr id="1392" name="AutoShape 127"/>
                <p:cNvSpPr>
                  <a:spLocks noChangeArrowheads="1"/>
                </p:cNvSpPr>
                <p:nvPr/>
              </p:nvSpPr>
              <p:spPr bwMode="white">
                <a:xfrm rot="6078281">
                  <a:off x="1997" y="2310"/>
                  <a:ext cx="234" cy="795"/>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buFont typeface="Arial" charset="0"/>
                    <a:buNone/>
                    <a:defRPr/>
                  </a:pPr>
                  <a:endParaRPr lang="zh-CN" altLang="zh-CN" sz="1200" kern="0">
                    <a:solidFill>
                      <a:sysClr val="windowText" lastClr="000000"/>
                    </a:solidFill>
                    <a:latin typeface="Arial" charset="0"/>
                    <a:cs typeface="Arial" pitchFamily="34" charset="0"/>
                  </a:endParaRPr>
                </a:p>
              </p:txBody>
            </p:sp>
            <p:sp>
              <p:nvSpPr>
                <p:cNvPr id="1393" name="AutoShape 128"/>
                <p:cNvSpPr>
                  <a:spLocks noChangeArrowheads="1"/>
                </p:cNvSpPr>
                <p:nvPr/>
              </p:nvSpPr>
              <p:spPr bwMode="white">
                <a:xfrm rot="6373927">
                  <a:off x="2075" y="2336"/>
                  <a:ext cx="230" cy="795"/>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buFont typeface="Arial" charset="0"/>
                    <a:buNone/>
                    <a:defRPr/>
                  </a:pPr>
                  <a:endParaRPr lang="zh-CN" altLang="zh-CN" sz="1200" kern="0">
                    <a:solidFill>
                      <a:sysClr val="windowText" lastClr="000000"/>
                    </a:solidFill>
                    <a:latin typeface="Arial" charset="0"/>
                    <a:cs typeface="Arial" pitchFamily="34" charset="0"/>
                  </a:endParaRPr>
                </a:p>
              </p:txBody>
            </p:sp>
            <p:sp>
              <p:nvSpPr>
                <p:cNvPr id="1394" name="AutoShape 129"/>
                <p:cNvSpPr>
                  <a:spLocks noChangeArrowheads="1"/>
                </p:cNvSpPr>
                <p:nvPr/>
              </p:nvSpPr>
              <p:spPr bwMode="white">
                <a:xfrm rot="6906312">
                  <a:off x="2154" y="2374"/>
                  <a:ext cx="234" cy="795"/>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buFont typeface="Arial" charset="0"/>
                    <a:buNone/>
                    <a:defRPr/>
                  </a:pPr>
                  <a:endParaRPr lang="zh-CN" altLang="zh-CN" sz="1200" kern="0">
                    <a:solidFill>
                      <a:sysClr val="windowText" lastClr="000000"/>
                    </a:solidFill>
                    <a:latin typeface="Arial" charset="0"/>
                    <a:cs typeface="Arial" pitchFamily="34" charset="0"/>
                  </a:endParaRPr>
                </a:p>
              </p:txBody>
            </p:sp>
          </p:grpSp>
          <p:grpSp>
            <p:nvGrpSpPr>
              <p:cNvPr id="27843" name="Group 130"/>
              <p:cNvGrpSpPr>
                <a:grpSpLocks/>
              </p:cNvGrpSpPr>
              <p:nvPr/>
            </p:nvGrpSpPr>
            <p:grpSpPr bwMode="auto">
              <a:xfrm rot="1353540">
                <a:off x="2682" y="1111"/>
                <a:ext cx="743" cy="186"/>
                <a:chOff x="1565" y="2568"/>
                <a:chExt cx="1118" cy="279"/>
              </a:xfrm>
            </p:grpSpPr>
            <p:sp>
              <p:nvSpPr>
                <p:cNvPr id="1387" name="AutoShape 131"/>
                <p:cNvSpPr>
                  <a:spLocks noChangeArrowheads="1"/>
                </p:cNvSpPr>
                <p:nvPr/>
              </p:nvSpPr>
              <p:spPr bwMode="white">
                <a:xfrm rot="5263130">
                  <a:off x="1883" y="2329"/>
                  <a:ext cx="221" cy="802"/>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buFont typeface="Arial" charset="0"/>
                    <a:buNone/>
                    <a:defRPr/>
                  </a:pPr>
                  <a:endParaRPr lang="zh-CN" altLang="zh-CN" sz="1200" kern="0">
                    <a:solidFill>
                      <a:sysClr val="windowText" lastClr="000000"/>
                    </a:solidFill>
                    <a:latin typeface="Arial" charset="0"/>
                    <a:cs typeface="Arial" pitchFamily="34" charset="0"/>
                  </a:endParaRPr>
                </a:p>
              </p:txBody>
            </p:sp>
            <p:sp>
              <p:nvSpPr>
                <p:cNvPr id="1388" name="AutoShape 132"/>
                <p:cNvSpPr>
                  <a:spLocks noChangeArrowheads="1"/>
                </p:cNvSpPr>
                <p:nvPr/>
              </p:nvSpPr>
              <p:spPr bwMode="white">
                <a:xfrm rot="6078281">
                  <a:off x="2013" y="2339"/>
                  <a:ext cx="218" cy="787"/>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buFont typeface="Arial" charset="0"/>
                    <a:buNone/>
                    <a:defRPr/>
                  </a:pPr>
                  <a:endParaRPr lang="zh-CN" altLang="zh-CN" sz="1200" kern="0">
                    <a:solidFill>
                      <a:sysClr val="windowText" lastClr="000000"/>
                    </a:solidFill>
                    <a:latin typeface="Arial" charset="0"/>
                    <a:cs typeface="Arial" pitchFamily="34" charset="0"/>
                  </a:endParaRPr>
                </a:p>
              </p:txBody>
            </p:sp>
            <p:sp>
              <p:nvSpPr>
                <p:cNvPr id="1389" name="AutoShape 133"/>
                <p:cNvSpPr>
                  <a:spLocks noChangeArrowheads="1"/>
                </p:cNvSpPr>
                <p:nvPr/>
              </p:nvSpPr>
              <p:spPr bwMode="white">
                <a:xfrm rot="6373927">
                  <a:off x="2081" y="2350"/>
                  <a:ext cx="225" cy="799"/>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buFont typeface="Arial" charset="0"/>
                    <a:buNone/>
                    <a:defRPr/>
                  </a:pPr>
                  <a:endParaRPr lang="zh-CN" altLang="zh-CN" sz="1200" kern="0">
                    <a:solidFill>
                      <a:sysClr val="windowText" lastClr="000000"/>
                    </a:solidFill>
                    <a:latin typeface="Arial" charset="0"/>
                    <a:cs typeface="Arial" pitchFamily="34" charset="0"/>
                  </a:endParaRPr>
                </a:p>
              </p:txBody>
            </p:sp>
            <p:sp>
              <p:nvSpPr>
                <p:cNvPr id="1390" name="AutoShape 134"/>
                <p:cNvSpPr>
                  <a:spLocks noChangeArrowheads="1"/>
                </p:cNvSpPr>
                <p:nvPr/>
              </p:nvSpPr>
              <p:spPr bwMode="white">
                <a:xfrm rot="6906312">
                  <a:off x="2179" y="2395"/>
                  <a:ext cx="221" cy="787"/>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buFont typeface="Arial" charset="0"/>
                    <a:buNone/>
                    <a:defRPr/>
                  </a:pPr>
                  <a:endParaRPr lang="zh-CN" altLang="zh-CN" sz="1200" kern="0">
                    <a:solidFill>
                      <a:sysClr val="windowText" lastClr="000000"/>
                    </a:solidFill>
                    <a:latin typeface="Arial" charset="0"/>
                    <a:cs typeface="Arial" pitchFamily="34" charset="0"/>
                  </a:endParaRPr>
                </a:p>
              </p:txBody>
            </p:sp>
          </p:grpSp>
        </p:grpSp>
        <p:grpSp>
          <p:nvGrpSpPr>
            <p:cNvPr id="27682" name="Group 135"/>
            <p:cNvGrpSpPr>
              <a:grpSpLocks/>
            </p:cNvGrpSpPr>
            <p:nvPr/>
          </p:nvGrpSpPr>
          <p:grpSpPr bwMode="auto">
            <a:xfrm rot="-3733502" flipH="1" flipV="1">
              <a:off x="2410618" y="3698082"/>
              <a:ext cx="614363" cy="158750"/>
              <a:chOff x="2532" y="1051"/>
              <a:chExt cx="893" cy="246"/>
            </a:xfrm>
          </p:grpSpPr>
          <p:grpSp>
            <p:nvGrpSpPr>
              <p:cNvPr id="27832" name="Group 136"/>
              <p:cNvGrpSpPr>
                <a:grpSpLocks/>
              </p:cNvGrpSpPr>
              <p:nvPr/>
            </p:nvGrpSpPr>
            <p:grpSpPr bwMode="auto">
              <a:xfrm>
                <a:off x="2532" y="1051"/>
                <a:ext cx="743" cy="185"/>
                <a:chOff x="1565" y="2568"/>
                <a:chExt cx="1118" cy="279"/>
              </a:xfrm>
            </p:grpSpPr>
            <p:sp>
              <p:nvSpPr>
                <p:cNvPr id="1381" name="AutoShape 137"/>
                <p:cNvSpPr>
                  <a:spLocks noChangeArrowheads="1"/>
                </p:cNvSpPr>
                <p:nvPr/>
              </p:nvSpPr>
              <p:spPr bwMode="white">
                <a:xfrm rot="5263130">
                  <a:off x="1826" y="2316"/>
                  <a:ext cx="252" cy="819"/>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buFont typeface="Arial" charset="0"/>
                    <a:buNone/>
                    <a:defRPr/>
                  </a:pPr>
                  <a:endParaRPr lang="zh-CN" altLang="zh-CN" sz="1200" kern="0">
                    <a:solidFill>
                      <a:sysClr val="windowText" lastClr="000000"/>
                    </a:solidFill>
                    <a:latin typeface="Arial" charset="0"/>
                    <a:cs typeface="Arial" pitchFamily="34" charset="0"/>
                  </a:endParaRPr>
                </a:p>
              </p:txBody>
            </p:sp>
            <p:sp>
              <p:nvSpPr>
                <p:cNvPr id="1382" name="AutoShape 138"/>
                <p:cNvSpPr>
                  <a:spLocks noChangeArrowheads="1"/>
                </p:cNvSpPr>
                <p:nvPr/>
              </p:nvSpPr>
              <p:spPr bwMode="white">
                <a:xfrm rot="6078281">
                  <a:off x="1981" y="2310"/>
                  <a:ext cx="239" cy="823"/>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buFont typeface="Arial" charset="0"/>
                    <a:buNone/>
                    <a:defRPr/>
                  </a:pPr>
                  <a:endParaRPr lang="zh-CN" altLang="zh-CN" sz="1200" kern="0">
                    <a:solidFill>
                      <a:sysClr val="windowText" lastClr="000000"/>
                    </a:solidFill>
                    <a:latin typeface="Arial" charset="0"/>
                    <a:cs typeface="Arial" pitchFamily="34" charset="0"/>
                  </a:endParaRPr>
                </a:p>
              </p:txBody>
            </p:sp>
            <p:sp>
              <p:nvSpPr>
                <p:cNvPr id="1383" name="AutoShape 139"/>
                <p:cNvSpPr>
                  <a:spLocks noChangeArrowheads="1"/>
                </p:cNvSpPr>
                <p:nvPr/>
              </p:nvSpPr>
              <p:spPr bwMode="white">
                <a:xfrm rot="6373927">
                  <a:off x="2051" y="2330"/>
                  <a:ext cx="252" cy="823"/>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buFont typeface="Arial" charset="0"/>
                    <a:buNone/>
                    <a:defRPr/>
                  </a:pPr>
                  <a:endParaRPr lang="zh-CN" altLang="zh-CN" sz="1200" kern="0">
                    <a:solidFill>
                      <a:sysClr val="windowText" lastClr="000000"/>
                    </a:solidFill>
                    <a:latin typeface="Arial" charset="0"/>
                    <a:cs typeface="Arial" pitchFamily="34" charset="0"/>
                  </a:endParaRPr>
                </a:p>
              </p:txBody>
            </p:sp>
            <p:sp>
              <p:nvSpPr>
                <p:cNvPr id="1384" name="AutoShape 140"/>
                <p:cNvSpPr>
                  <a:spLocks noChangeArrowheads="1"/>
                </p:cNvSpPr>
                <p:nvPr/>
              </p:nvSpPr>
              <p:spPr bwMode="white">
                <a:xfrm rot="6906312">
                  <a:off x="2150" y="2363"/>
                  <a:ext cx="247" cy="819"/>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buFont typeface="Arial" charset="0"/>
                    <a:buNone/>
                    <a:defRPr/>
                  </a:pPr>
                  <a:endParaRPr lang="zh-CN" altLang="zh-CN" sz="1200" kern="0">
                    <a:solidFill>
                      <a:sysClr val="windowText" lastClr="000000"/>
                    </a:solidFill>
                    <a:latin typeface="Arial" charset="0"/>
                    <a:cs typeface="Arial" pitchFamily="34" charset="0"/>
                  </a:endParaRPr>
                </a:p>
              </p:txBody>
            </p:sp>
          </p:grpSp>
          <p:grpSp>
            <p:nvGrpSpPr>
              <p:cNvPr id="27833" name="Group 141"/>
              <p:cNvGrpSpPr>
                <a:grpSpLocks/>
              </p:cNvGrpSpPr>
              <p:nvPr/>
            </p:nvGrpSpPr>
            <p:grpSpPr bwMode="auto">
              <a:xfrm rot="1353540">
                <a:off x="2682" y="1111"/>
                <a:ext cx="743" cy="186"/>
                <a:chOff x="1565" y="2568"/>
                <a:chExt cx="1118" cy="279"/>
              </a:xfrm>
            </p:grpSpPr>
            <p:sp>
              <p:nvSpPr>
                <p:cNvPr id="1377" name="AutoShape 142"/>
                <p:cNvSpPr>
                  <a:spLocks noChangeArrowheads="1"/>
                </p:cNvSpPr>
                <p:nvPr/>
              </p:nvSpPr>
              <p:spPr bwMode="white">
                <a:xfrm rot="5263130">
                  <a:off x="1830" y="2313"/>
                  <a:ext cx="237" cy="819"/>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buFont typeface="Arial" charset="0"/>
                    <a:buNone/>
                    <a:defRPr/>
                  </a:pPr>
                  <a:endParaRPr lang="zh-CN" altLang="zh-CN" sz="1200" kern="0">
                    <a:solidFill>
                      <a:sysClr val="windowText" lastClr="000000"/>
                    </a:solidFill>
                    <a:latin typeface="Arial" charset="0"/>
                    <a:cs typeface="Arial" pitchFamily="34" charset="0"/>
                  </a:endParaRPr>
                </a:p>
              </p:txBody>
            </p:sp>
            <p:sp>
              <p:nvSpPr>
                <p:cNvPr id="1378" name="AutoShape 143"/>
                <p:cNvSpPr>
                  <a:spLocks noChangeArrowheads="1"/>
                </p:cNvSpPr>
                <p:nvPr/>
              </p:nvSpPr>
              <p:spPr bwMode="white">
                <a:xfrm rot="6078281">
                  <a:off x="1965" y="2304"/>
                  <a:ext cx="233" cy="819"/>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buFont typeface="Arial" charset="0"/>
                    <a:buNone/>
                    <a:defRPr/>
                  </a:pPr>
                  <a:endParaRPr lang="zh-CN" altLang="zh-CN" sz="1200" kern="0">
                    <a:solidFill>
                      <a:sysClr val="windowText" lastClr="000000"/>
                    </a:solidFill>
                    <a:latin typeface="Arial" charset="0"/>
                    <a:cs typeface="Arial" pitchFamily="34" charset="0"/>
                  </a:endParaRPr>
                </a:p>
              </p:txBody>
            </p:sp>
            <p:sp>
              <p:nvSpPr>
                <p:cNvPr id="1379" name="AutoShape 144"/>
                <p:cNvSpPr>
                  <a:spLocks noChangeArrowheads="1"/>
                </p:cNvSpPr>
                <p:nvPr/>
              </p:nvSpPr>
              <p:spPr bwMode="white">
                <a:xfrm rot="6373927">
                  <a:off x="2043" y="2328"/>
                  <a:ext cx="237" cy="823"/>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buFont typeface="Arial" charset="0"/>
                    <a:buNone/>
                    <a:defRPr/>
                  </a:pPr>
                  <a:endParaRPr lang="zh-CN" altLang="zh-CN" sz="1200" kern="0">
                    <a:solidFill>
                      <a:sysClr val="windowText" lastClr="000000"/>
                    </a:solidFill>
                    <a:latin typeface="Arial" charset="0"/>
                    <a:cs typeface="Arial" pitchFamily="34" charset="0"/>
                  </a:endParaRPr>
                </a:p>
              </p:txBody>
            </p:sp>
            <p:sp>
              <p:nvSpPr>
                <p:cNvPr id="1380" name="AutoShape 145"/>
                <p:cNvSpPr>
                  <a:spLocks noChangeArrowheads="1"/>
                </p:cNvSpPr>
                <p:nvPr/>
              </p:nvSpPr>
              <p:spPr bwMode="white">
                <a:xfrm rot="6906312">
                  <a:off x="2136" y="2357"/>
                  <a:ext cx="242" cy="832"/>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buFont typeface="Arial" charset="0"/>
                    <a:buNone/>
                    <a:defRPr/>
                  </a:pPr>
                  <a:endParaRPr lang="zh-CN" altLang="zh-CN" sz="1200" kern="0">
                    <a:solidFill>
                      <a:sysClr val="windowText" lastClr="000000"/>
                    </a:solidFill>
                    <a:latin typeface="Arial" charset="0"/>
                    <a:cs typeface="Arial" pitchFamily="34" charset="0"/>
                  </a:endParaRPr>
                </a:p>
              </p:txBody>
            </p:sp>
          </p:grpSp>
        </p:grpSp>
        <p:sp>
          <p:nvSpPr>
            <p:cNvPr id="27683" name="Rectangle 146"/>
            <p:cNvSpPr>
              <a:spLocks noChangeArrowheads="1"/>
            </p:cNvSpPr>
            <p:nvPr/>
          </p:nvSpPr>
          <p:spPr bwMode="gray">
            <a:xfrm>
              <a:off x="2029147" y="3414910"/>
              <a:ext cx="839135" cy="29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110889" tIns="55445" rIns="110889" bIns="55445">
              <a:spAutoFit/>
            </a:bodyPr>
            <a:lstStyle>
              <a:lvl1pPr defTabSz="1109663">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defTabSz="1109663">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defTabSz="1109663">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defTabSz="1109663">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defTabSz="1109663">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defTabSz="1109663"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defTabSz="1109663"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defTabSz="1109663"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defTabSz="1109663"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r>
                <a:rPr lang="zh-CN" altLang="en-US" sz="1200" b="1">
                  <a:solidFill>
                    <a:srgbClr val="000000"/>
                  </a:solidFill>
                  <a:latin typeface="Comic Sans MS" panose="030F0702030302020204" pitchFamily="66" charset="0"/>
                  <a:ea typeface="华文中宋" panose="02010600040101010101" pitchFamily="2" charset="-122"/>
                </a:rPr>
                <a:t>市场信息</a:t>
              </a:r>
            </a:p>
          </p:txBody>
        </p:sp>
        <p:sp>
          <p:nvSpPr>
            <p:cNvPr id="1227" name="Oval 147"/>
            <p:cNvSpPr>
              <a:spLocks noChangeArrowheads="1"/>
            </p:cNvSpPr>
            <p:nvPr/>
          </p:nvSpPr>
          <p:spPr bwMode="gray">
            <a:xfrm>
              <a:off x="4204957" y="3192871"/>
              <a:ext cx="894830" cy="830230"/>
            </a:xfrm>
            <a:prstGeom prst="ellipse">
              <a:avLst/>
            </a:prstGeom>
            <a:solidFill>
              <a:srgbClr val="EAEAEA">
                <a:alpha val="50195"/>
              </a:srgbClr>
            </a:solidFill>
            <a:ln w="9525" algn="ctr">
              <a:noFill/>
              <a:round/>
              <a:headEnd/>
              <a:tailEnd/>
            </a:ln>
          </p:spPr>
          <p:txBody>
            <a:bodyPr wrap="none" lIns="104306" tIns="52153" rIns="104306" bIns="52153" anchor="ctr"/>
            <a:lstStyle/>
            <a:p>
              <a:pPr eaLnBrk="1" fontAlgn="auto" hangingPunct="1">
                <a:spcBef>
                  <a:spcPts val="0"/>
                </a:spcBef>
                <a:spcAft>
                  <a:spcPts val="0"/>
                </a:spcAft>
                <a:buFont typeface="Arial" charset="0"/>
                <a:buNone/>
                <a:defRPr/>
              </a:pPr>
              <a:endParaRPr lang="zh-CN" altLang="zh-CN" sz="1200" kern="0">
                <a:solidFill>
                  <a:sysClr val="windowText" lastClr="000000"/>
                </a:solidFill>
                <a:latin typeface="Arial" charset="0"/>
                <a:cs typeface="Arial" pitchFamily="34" charset="0"/>
              </a:endParaRPr>
            </a:p>
          </p:txBody>
        </p:sp>
        <p:pic>
          <p:nvPicPr>
            <p:cNvPr id="27685" name="Picture 148" descr="circuler_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gray">
            <a:xfrm>
              <a:off x="4230688" y="3219450"/>
              <a:ext cx="839787" cy="7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 name="Oval 149"/>
            <p:cNvSpPr>
              <a:spLocks noChangeArrowheads="1"/>
            </p:cNvSpPr>
            <p:nvPr/>
          </p:nvSpPr>
          <p:spPr bwMode="gray">
            <a:xfrm>
              <a:off x="4230948" y="3219902"/>
              <a:ext cx="844704" cy="778100"/>
            </a:xfrm>
            <a:prstGeom prst="ellipse">
              <a:avLst/>
            </a:prstGeom>
            <a:solidFill>
              <a:srgbClr val="FF6600">
                <a:alpha val="50195"/>
              </a:srgbClr>
            </a:solidFill>
            <a:ln w="9525" algn="ctr">
              <a:noFill/>
              <a:round/>
              <a:headEnd/>
              <a:tailEnd/>
            </a:ln>
          </p:spPr>
          <p:txBody>
            <a:bodyPr wrap="none" lIns="104306" tIns="52153" rIns="104306" bIns="52153" anchor="ctr"/>
            <a:lstStyle/>
            <a:p>
              <a:pPr eaLnBrk="1" fontAlgn="auto" hangingPunct="1">
                <a:spcBef>
                  <a:spcPts val="0"/>
                </a:spcBef>
                <a:spcAft>
                  <a:spcPts val="0"/>
                </a:spcAft>
                <a:buFont typeface="Arial" charset="0"/>
                <a:buNone/>
                <a:defRPr/>
              </a:pPr>
              <a:endParaRPr lang="zh-CN" altLang="zh-CN" sz="1200" kern="0">
                <a:solidFill>
                  <a:sysClr val="windowText" lastClr="000000"/>
                </a:solidFill>
                <a:latin typeface="Arial" charset="0"/>
                <a:cs typeface="Arial" pitchFamily="34" charset="0"/>
              </a:endParaRPr>
            </a:p>
          </p:txBody>
        </p:sp>
        <p:pic>
          <p:nvPicPr>
            <p:cNvPr id="27687" name="Picture 150" descr="light_shadow1"/>
            <p:cNvPicPr>
              <a:picLocks noChangeAspect="1" noChangeArrowheads="1"/>
            </p:cNvPicPr>
            <p:nvPr/>
          </p:nvPicPr>
          <p:blipFill>
            <a:blip r:embed="rId11">
              <a:extLst>
                <a:ext uri="{28A0092B-C50C-407E-A947-70E740481C1C}">
                  <a14:useLocalDpi xmlns:a14="http://schemas.microsoft.com/office/drawing/2010/main" val="0"/>
                </a:ext>
              </a:extLst>
            </a:blip>
            <a:srcRect t="14285"/>
            <a:stretch>
              <a:fillRect/>
            </a:stretch>
          </p:blipFill>
          <p:spPr bwMode="gray">
            <a:xfrm>
              <a:off x="4238625" y="3252788"/>
              <a:ext cx="619125" cy="48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7688" name="Group 151"/>
            <p:cNvGrpSpPr>
              <a:grpSpLocks/>
            </p:cNvGrpSpPr>
            <p:nvPr/>
          </p:nvGrpSpPr>
          <p:grpSpPr bwMode="auto">
            <a:xfrm rot="-3733502" flipH="1" flipV="1">
              <a:off x="4516438" y="3754438"/>
              <a:ext cx="682625" cy="180975"/>
              <a:chOff x="2532" y="1051"/>
              <a:chExt cx="893" cy="246"/>
            </a:xfrm>
          </p:grpSpPr>
          <p:grpSp>
            <p:nvGrpSpPr>
              <p:cNvPr id="27822" name="Group 152"/>
              <p:cNvGrpSpPr>
                <a:grpSpLocks/>
              </p:cNvGrpSpPr>
              <p:nvPr/>
            </p:nvGrpSpPr>
            <p:grpSpPr bwMode="auto">
              <a:xfrm>
                <a:off x="2532" y="1051"/>
                <a:ext cx="743" cy="185"/>
                <a:chOff x="1565" y="2568"/>
                <a:chExt cx="1118" cy="279"/>
              </a:xfrm>
            </p:grpSpPr>
            <p:sp>
              <p:nvSpPr>
                <p:cNvPr id="1371" name="AutoShape 153"/>
                <p:cNvSpPr>
                  <a:spLocks noChangeArrowheads="1"/>
                </p:cNvSpPr>
                <p:nvPr/>
              </p:nvSpPr>
              <p:spPr bwMode="white">
                <a:xfrm rot="5263130">
                  <a:off x="1832" y="2318"/>
                  <a:ext cx="221" cy="817"/>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buFont typeface="Arial" charset="0"/>
                    <a:buNone/>
                    <a:defRPr/>
                  </a:pPr>
                  <a:endParaRPr lang="zh-CN" altLang="zh-CN" sz="1200" kern="0">
                    <a:solidFill>
                      <a:sysClr val="windowText" lastClr="000000"/>
                    </a:solidFill>
                    <a:latin typeface="Arial" charset="0"/>
                    <a:cs typeface="Arial" pitchFamily="34" charset="0"/>
                  </a:endParaRPr>
                </a:p>
              </p:txBody>
            </p:sp>
            <p:sp>
              <p:nvSpPr>
                <p:cNvPr id="1372" name="AutoShape 154"/>
                <p:cNvSpPr>
                  <a:spLocks noChangeArrowheads="1"/>
                </p:cNvSpPr>
                <p:nvPr/>
              </p:nvSpPr>
              <p:spPr bwMode="white">
                <a:xfrm rot="6078281">
                  <a:off x="1996" y="2312"/>
                  <a:ext cx="225" cy="813"/>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buFont typeface="Arial" charset="0"/>
                    <a:buNone/>
                    <a:defRPr/>
                  </a:pPr>
                  <a:endParaRPr lang="zh-CN" altLang="zh-CN" sz="1200" kern="0">
                    <a:solidFill>
                      <a:sysClr val="windowText" lastClr="000000"/>
                    </a:solidFill>
                    <a:latin typeface="Arial" charset="0"/>
                    <a:cs typeface="Arial" pitchFamily="34" charset="0"/>
                  </a:endParaRPr>
                </a:p>
              </p:txBody>
            </p:sp>
            <p:sp>
              <p:nvSpPr>
                <p:cNvPr id="1373" name="AutoShape 155"/>
                <p:cNvSpPr>
                  <a:spLocks noChangeArrowheads="1"/>
                </p:cNvSpPr>
                <p:nvPr/>
              </p:nvSpPr>
              <p:spPr bwMode="white">
                <a:xfrm rot="6373927">
                  <a:off x="2054" y="2343"/>
                  <a:ext cx="221" cy="810"/>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buFont typeface="Arial" charset="0"/>
                    <a:buNone/>
                    <a:defRPr/>
                  </a:pPr>
                  <a:endParaRPr lang="zh-CN" altLang="zh-CN" sz="1200" kern="0">
                    <a:solidFill>
                      <a:sysClr val="windowText" lastClr="000000"/>
                    </a:solidFill>
                    <a:latin typeface="Arial" charset="0"/>
                    <a:cs typeface="Arial" pitchFamily="34" charset="0"/>
                  </a:endParaRPr>
                </a:p>
              </p:txBody>
            </p:sp>
            <p:sp>
              <p:nvSpPr>
                <p:cNvPr id="1374" name="AutoShape 156"/>
                <p:cNvSpPr>
                  <a:spLocks noChangeArrowheads="1"/>
                </p:cNvSpPr>
                <p:nvPr/>
              </p:nvSpPr>
              <p:spPr bwMode="white">
                <a:xfrm rot="6906312">
                  <a:off x="2141" y="2372"/>
                  <a:ext cx="221" cy="813"/>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buFont typeface="Arial" charset="0"/>
                    <a:buNone/>
                    <a:defRPr/>
                  </a:pPr>
                  <a:endParaRPr lang="zh-CN" altLang="zh-CN" sz="1200" kern="0">
                    <a:solidFill>
                      <a:sysClr val="windowText" lastClr="000000"/>
                    </a:solidFill>
                    <a:latin typeface="Arial" charset="0"/>
                    <a:cs typeface="Arial" pitchFamily="34" charset="0"/>
                  </a:endParaRPr>
                </a:p>
              </p:txBody>
            </p:sp>
          </p:grpSp>
          <p:grpSp>
            <p:nvGrpSpPr>
              <p:cNvPr id="27823" name="Group 157"/>
              <p:cNvGrpSpPr>
                <a:grpSpLocks/>
              </p:cNvGrpSpPr>
              <p:nvPr/>
            </p:nvGrpSpPr>
            <p:grpSpPr bwMode="auto">
              <a:xfrm rot="1353540">
                <a:off x="2682" y="1111"/>
                <a:ext cx="743" cy="186"/>
                <a:chOff x="1565" y="2568"/>
                <a:chExt cx="1118" cy="279"/>
              </a:xfrm>
            </p:grpSpPr>
            <p:sp>
              <p:nvSpPr>
                <p:cNvPr id="1367" name="AutoShape 158"/>
                <p:cNvSpPr>
                  <a:spLocks noChangeArrowheads="1"/>
                </p:cNvSpPr>
                <p:nvPr/>
              </p:nvSpPr>
              <p:spPr bwMode="white">
                <a:xfrm rot="5263130">
                  <a:off x="1857" y="2334"/>
                  <a:ext cx="216" cy="817"/>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buFont typeface="Arial" charset="0"/>
                    <a:buNone/>
                    <a:defRPr/>
                  </a:pPr>
                  <a:endParaRPr lang="zh-CN" altLang="zh-CN" sz="1200" kern="0">
                    <a:solidFill>
                      <a:sysClr val="windowText" lastClr="000000"/>
                    </a:solidFill>
                    <a:latin typeface="Arial" charset="0"/>
                    <a:cs typeface="Arial" pitchFamily="34" charset="0"/>
                  </a:endParaRPr>
                </a:p>
              </p:txBody>
            </p:sp>
            <p:sp>
              <p:nvSpPr>
                <p:cNvPr id="1368" name="AutoShape 159"/>
                <p:cNvSpPr>
                  <a:spLocks noChangeArrowheads="1"/>
                </p:cNvSpPr>
                <p:nvPr/>
              </p:nvSpPr>
              <p:spPr bwMode="white">
                <a:xfrm rot="6078281">
                  <a:off x="1986" y="2337"/>
                  <a:ext cx="216" cy="810"/>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buFont typeface="Arial" charset="0"/>
                    <a:buNone/>
                    <a:defRPr/>
                  </a:pPr>
                  <a:endParaRPr lang="zh-CN" altLang="zh-CN" sz="1200" kern="0">
                    <a:solidFill>
                      <a:sysClr val="windowText" lastClr="000000"/>
                    </a:solidFill>
                    <a:latin typeface="Arial" charset="0"/>
                    <a:cs typeface="Arial" pitchFamily="34" charset="0"/>
                  </a:endParaRPr>
                </a:p>
              </p:txBody>
            </p:sp>
            <p:sp>
              <p:nvSpPr>
                <p:cNvPr id="1369" name="AutoShape 160"/>
                <p:cNvSpPr>
                  <a:spLocks noChangeArrowheads="1"/>
                </p:cNvSpPr>
                <p:nvPr/>
              </p:nvSpPr>
              <p:spPr bwMode="white">
                <a:xfrm rot="6373927">
                  <a:off x="2068" y="2349"/>
                  <a:ext cx="212" cy="813"/>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buFont typeface="Arial" charset="0"/>
                    <a:buNone/>
                    <a:defRPr/>
                  </a:pPr>
                  <a:endParaRPr lang="zh-CN" altLang="zh-CN" sz="1200" kern="0">
                    <a:solidFill>
                      <a:sysClr val="windowText" lastClr="000000"/>
                    </a:solidFill>
                    <a:latin typeface="Arial" charset="0"/>
                    <a:cs typeface="Arial" pitchFamily="34" charset="0"/>
                  </a:endParaRPr>
                </a:p>
              </p:txBody>
            </p:sp>
            <p:sp>
              <p:nvSpPr>
                <p:cNvPr id="1370" name="AutoShape 161"/>
                <p:cNvSpPr>
                  <a:spLocks noChangeArrowheads="1"/>
                </p:cNvSpPr>
                <p:nvPr/>
              </p:nvSpPr>
              <p:spPr bwMode="white">
                <a:xfrm rot="6906312">
                  <a:off x="2155" y="2381"/>
                  <a:ext cx="212" cy="813"/>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buFont typeface="Arial" charset="0"/>
                    <a:buNone/>
                    <a:defRPr/>
                  </a:pPr>
                  <a:endParaRPr lang="zh-CN" altLang="zh-CN" sz="1200" kern="0">
                    <a:solidFill>
                      <a:sysClr val="windowText" lastClr="000000"/>
                    </a:solidFill>
                    <a:latin typeface="Arial" charset="0"/>
                    <a:cs typeface="Arial" pitchFamily="34" charset="0"/>
                  </a:endParaRPr>
                </a:p>
              </p:txBody>
            </p:sp>
          </p:grpSp>
        </p:grpSp>
        <p:grpSp>
          <p:nvGrpSpPr>
            <p:cNvPr id="27689" name="Group 162"/>
            <p:cNvGrpSpPr>
              <a:grpSpLocks/>
            </p:cNvGrpSpPr>
            <p:nvPr/>
          </p:nvGrpSpPr>
          <p:grpSpPr bwMode="auto">
            <a:xfrm rot="-3733502" flipH="1" flipV="1">
              <a:off x="4601368" y="3752057"/>
              <a:ext cx="601663" cy="158750"/>
              <a:chOff x="2532" y="1051"/>
              <a:chExt cx="893" cy="246"/>
            </a:xfrm>
          </p:grpSpPr>
          <p:grpSp>
            <p:nvGrpSpPr>
              <p:cNvPr id="27812" name="Group 163"/>
              <p:cNvGrpSpPr>
                <a:grpSpLocks/>
              </p:cNvGrpSpPr>
              <p:nvPr/>
            </p:nvGrpSpPr>
            <p:grpSpPr bwMode="auto">
              <a:xfrm>
                <a:off x="2532" y="1051"/>
                <a:ext cx="743" cy="185"/>
                <a:chOff x="1565" y="2568"/>
                <a:chExt cx="1118" cy="279"/>
              </a:xfrm>
            </p:grpSpPr>
            <p:sp>
              <p:nvSpPr>
                <p:cNvPr id="1361" name="AutoShape 164"/>
                <p:cNvSpPr>
                  <a:spLocks noChangeArrowheads="1"/>
                </p:cNvSpPr>
                <p:nvPr/>
              </p:nvSpPr>
              <p:spPr bwMode="white">
                <a:xfrm rot="5263130">
                  <a:off x="1848" y="2327"/>
                  <a:ext cx="226" cy="837"/>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buFont typeface="Arial" charset="0"/>
                    <a:buNone/>
                    <a:defRPr/>
                  </a:pPr>
                  <a:endParaRPr lang="zh-CN" altLang="zh-CN" sz="1200" kern="0">
                    <a:solidFill>
                      <a:sysClr val="windowText" lastClr="000000"/>
                    </a:solidFill>
                    <a:latin typeface="Arial" charset="0"/>
                    <a:cs typeface="Arial" pitchFamily="34" charset="0"/>
                  </a:endParaRPr>
                </a:p>
              </p:txBody>
            </p:sp>
            <p:sp>
              <p:nvSpPr>
                <p:cNvPr id="1362" name="AutoShape 165"/>
                <p:cNvSpPr>
                  <a:spLocks noChangeArrowheads="1"/>
                </p:cNvSpPr>
                <p:nvPr/>
              </p:nvSpPr>
              <p:spPr bwMode="white">
                <a:xfrm rot="6078281">
                  <a:off x="1980" y="2347"/>
                  <a:ext cx="217" cy="819"/>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buFont typeface="Arial" charset="0"/>
                    <a:buNone/>
                    <a:defRPr/>
                  </a:pPr>
                  <a:endParaRPr lang="zh-CN" altLang="zh-CN" sz="1200" kern="0">
                    <a:solidFill>
                      <a:sysClr val="windowText" lastClr="000000"/>
                    </a:solidFill>
                    <a:latin typeface="Arial" charset="0"/>
                    <a:cs typeface="Arial" pitchFamily="34" charset="0"/>
                  </a:endParaRPr>
                </a:p>
              </p:txBody>
            </p:sp>
            <p:sp>
              <p:nvSpPr>
                <p:cNvPr id="1363" name="AutoShape 166"/>
                <p:cNvSpPr>
                  <a:spLocks noChangeArrowheads="1"/>
                </p:cNvSpPr>
                <p:nvPr/>
              </p:nvSpPr>
              <p:spPr bwMode="white">
                <a:xfrm rot="6373927">
                  <a:off x="2060" y="2346"/>
                  <a:ext cx="221" cy="837"/>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buFont typeface="Arial" charset="0"/>
                    <a:buNone/>
                    <a:defRPr/>
                  </a:pPr>
                  <a:endParaRPr lang="zh-CN" altLang="zh-CN" sz="1200" kern="0">
                    <a:solidFill>
                      <a:sysClr val="windowText" lastClr="000000"/>
                    </a:solidFill>
                    <a:latin typeface="Arial" charset="0"/>
                    <a:cs typeface="Arial" pitchFamily="34" charset="0"/>
                  </a:endParaRPr>
                </a:p>
              </p:txBody>
            </p:sp>
            <p:sp>
              <p:nvSpPr>
                <p:cNvPr id="1364" name="AutoShape 167"/>
                <p:cNvSpPr>
                  <a:spLocks noChangeArrowheads="1"/>
                </p:cNvSpPr>
                <p:nvPr/>
              </p:nvSpPr>
              <p:spPr bwMode="white">
                <a:xfrm rot="6906312">
                  <a:off x="2162" y="2382"/>
                  <a:ext cx="221" cy="828"/>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buFont typeface="Arial" charset="0"/>
                    <a:buNone/>
                    <a:defRPr/>
                  </a:pPr>
                  <a:endParaRPr lang="zh-CN" altLang="zh-CN" sz="1200" kern="0">
                    <a:solidFill>
                      <a:sysClr val="windowText" lastClr="000000"/>
                    </a:solidFill>
                    <a:latin typeface="Arial" charset="0"/>
                    <a:cs typeface="Arial" pitchFamily="34" charset="0"/>
                  </a:endParaRPr>
                </a:p>
              </p:txBody>
            </p:sp>
          </p:grpSp>
          <p:grpSp>
            <p:nvGrpSpPr>
              <p:cNvPr id="27813" name="Group 168"/>
              <p:cNvGrpSpPr>
                <a:grpSpLocks/>
              </p:cNvGrpSpPr>
              <p:nvPr/>
            </p:nvGrpSpPr>
            <p:grpSpPr bwMode="auto">
              <a:xfrm rot="1353540">
                <a:off x="2682" y="1111"/>
                <a:ext cx="743" cy="186"/>
                <a:chOff x="1565" y="2568"/>
                <a:chExt cx="1118" cy="279"/>
              </a:xfrm>
            </p:grpSpPr>
            <p:sp>
              <p:nvSpPr>
                <p:cNvPr id="1357" name="AutoShape 169"/>
                <p:cNvSpPr>
                  <a:spLocks noChangeArrowheads="1"/>
                </p:cNvSpPr>
                <p:nvPr/>
              </p:nvSpPr>
              <p:spPr bwMode="white">
                <a:xfrm rot="5263130">
                  <a:off x="1852" y="2328"/>
                  <a:ext cx="203" cy="841"/>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buFont typeface="Arial" charset="0"/>
                    <a:buNone/>
                    <a:defRPr/>
                  </a:pPr>
                  <a:endParaRPr lang="zh-CN" altLang="zh-CN" sz="1200" kern="0">
                    <a:solidFill>
                      <a:sysClr val="windowText" lastClr="000000"/>
                    </a:solidFill>
                    <a:latin typeface="Arial" charset="0"/>
                    <a:cs typeface="Arial" pitchFamily="34" charset="0"/>
                  </a:endParaRPr>
                </a:p>
              </p:txBody>
            </p:sp>
            <p:sp>
              <p:nvSpPr>
                <p:cNvPr id="1358" name="AutoShape 170"/>
                <p:cNvSpPr>
                  <a:spLocks noChangeArrowheads="1"/>
                </p:cNvSpPr>
                <p:nvPr/>
              </p:nvSpPr>
              <p:spPr bwMode="white">
                <a:xfrm rot="6078281">
                  <a:off x="1978" y="2326"/>
                  <a:ext cx="220" cy="832"/>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buFont typeface="Arial" charset="0"/>
                    <a:buNone/>
                    <a:defRPr/>
                  </a:pPr>
                  <a:endParaRPr lang="zh-CN" altLang="zh-CN" sz="1200" kern="0">
                    <a:solidFill>
                      <a:sysClr val="windowText" lastClr="000000"/>
                    </a:solidFill>
                    <a:latin typeface="Arial" charset="0"/>
                    <a:cs typeface="Arial" pitchFamily="34" charset="0"/>
                  </a:endParaRPr>
                </a:p>
              </p:txBody>
            </p:sp>
            <p:sp>
              <p:nvSpPr>
                <p:cNvPr id="1359" name="AutoShape 171"/>
                <p:cNvSpPr>
                  <a:spLocks noChangeArrowheads="1"/>
                </p:cNvSpPr>
                <p:nvPr/>
              </p:nvSpPr>
              <p:spPr bwMode="white">
                <a:xfrm rot="6373927">
                  <a:off x="2055" y="2348"/>
                  <a:ext cx="207" cy="832"/>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buFont typeface="Arial" charset="0"/>
                    <a:buNone/>
                    <a:defRPr/>
                  </a:pPr>
                  <a:endParaRPr lang="zh-CN" altLang="zh-CN" sz="1200" kern="0">
                    <a:solidFill>
                      <a:sysClr val="windowText" lastClr="000000"/>
                    </a:solidFill>
                    <a:latin typeface="Arial" charset="0"/>
                    <a:cs typeface="Arial" pitchFamily="34" charset="0"/>
                  </a:endParaRPr>
                </a:p>
              </p:txBody>
            </p:sp>
            <p:sp>
              <p:nvSpPr>
                <p:cNvPr id="1360" name="AutoShape 172"/>
                <p:cNvSpPr>
                  <a:spLocks noChangeArrowheads="1"/>
                </p:cNvSpPr>
                <p:nvPr/>
              </p:nvSpPr>
              <p:spPr bwMode="white">
                <a:xfrm rot="6906312">
                  <a:off x="2148" y="2373"/>
                  <a:ext cx="203" cy="828"/>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buFont typeface="Arial" charset="0"/>
                    <a:buNone/>
                    <a:defRPr/>
                  </a:pPr>
                  <a:endParaRPr lang="zh-CN" altLang="zh-CN" sz="1200" kern="0">
                    <a:solidFill>
                      <a:sysClr val="windowText" lastClr="000000"/>
                    </a:solidFill>
                    <a:latin typeface="Arial" charset="0"/>
                    <a:cs typeface="Arial" pitchFamily="34" charset="0"/>
                  </a:endParaRPr>
                </a:p>
              </p:txBody>
            </p:sp>
          </p:grpSp>
        </p:grpSp>
        <p:sp>
          <p:nvSpPr>
            <p:cNvPr id="27690" name="Rectangle 173"/>
            <p:cNvSpPr>
              <a:spLocks noChangeArrowheads="1"/>
            </p:cNvSpPr>
            <p:nvPr/>
          </p:nvSpPr>
          <p:spPr bwMode="gray">
            <a:xfrm>
              <a:off x="4208670" y="3497932"/>
              <a:ext cx="839135" cy="29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110889" tIns="55445" rIns="110889" bIns="55445">
              <a:spAutoFit/>
            </a:bodyPr>
            <a:lstStyle>
              <a:lvl1pPr defTabSz="1109663">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defTabSz="1109663">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defTabSz="1109663">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defTabSz="1109663">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defTabSz="1109663">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defTabSz="1109663"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defTabSz="1109663"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defTabSz="1109663"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defTabSz="1109663"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r>
                <a:rPr lang="zh-CN" altLang="en-US" sz="1200" b="1">
                  <a:solidFill>
                    <a:srgbClr val="000000"/>
                  </a:solidFill>
                  <a:latin typeface="Comic Sans MS" panose="030F0702030302020204" pitchFamily="66" charset="0"/>
                  <a:ea typeface="华文中宋" panose="02010600040101010101" pitchFamily="2" charset="-122"/>
                </a:rPr>
                <a:t>国家战略</a:t>
              </a:r>
            </a:p>
          </p:txBody>
        </p:sp>
        <p:sp>
          <p:nvSpPr>
            <p:cNvPr id="1234" name="Oval 174"/>
            <p:cNvSpPr>
              <a:spLocks noChangeArrowheads="1"/>
            </p:cNvSpPr>
            <p:nvPr/>
          </p:nvSpPr>
          <p:spPr bwMode="gray">
            <a:xfrm>
              <a:off x="308178" y="3443871"/>
              <a:ext cx="891117" cy="818645"/>
            </a:xfrm>
            <a:prstGeom prst="ellipse">
              <a:avLst/>
            </a:prstGeom>
            <a:solidFill>
              <a:srgbClr val="EAEAEA">
                <a:alpha val="50195"/>
              </a:srgbClr>
            </a:solidFill>
            <a:ln w="9525" algn="ctr">
              <a:noFill/>
              <a:round/>
              <a:headEnd/>
              <a:tailEnd/>
            </a:ln>
          </p:spPr>
          <p:txBody>
            <a:bodyPr wrap="none" lIns="104306" tIns="52153" rIns="104306" bIns="52153" anchor="ctr"/>
            <a:lstStyle/>
            <a:p>
              <a:pPr eaLnBrk="1" fontAlgn="auto" hangingPunct="1">
                <a:spcBef>
                  <a:spcPts val="0"/>
                </a:spcBef>
                <a:spcAft>
                  <a:spcPts val="0"/>
                </a:spcAft>
                <a:buFont typeface="Arial" charset="0"/>
                <a:buNone/>
                <a:defRPr/>
              </a:pPr>
              <a:endParaRPr lang="zh-CN" altLang="zh-CN" sz="1200" kern="0">
                <a:solidFill>
                  <a:sysClr val="windowText" lastClr="000000"/>
                </a:solidFill>
                <a:latin typeface="Arial" charset="0"/>
                <a:cs typeface="Arial" pitchFamily="34" charset="0"/>
              </a:endParaRPr>
            </a:p>
          </p:txBody>
        </p:sp>
        <p:pic>
          <p:nvPicPr>
            <p:cNvPr id="27692" name="Picture 175" descr="circuler_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gray">
            <a:xfrm>
              <a:off x="336550" y="3468688"/>
              <a:ext cx="83185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36" name="Oval 176"/>
            <p:cNvSpPr>
              <a:spLocks noChangeArrowheads="1"/>
            </p:cNvSpPr>
            <p:nvPr/>
          </p:nvSpPr>
          <p:spPr bwMode="gray">
            <a:xfrm>
              <a:off x="336026" y="3468971"/>
              <a:ext cx="837278" cy="770375"/>
            </a:xfrm>
            <a:prstGeom prst="ellipse">
              <a:avLst/>
            </a:prstGeom>
            <a:solidFill>
              <a:srgbClr val="FF0000">
                <a:alpha val="50195"/>
              </a:srgbClr>
            </a:solidFill>
            <a:ln w="9525" algn="ctr">
              <a:noFill/>
              <a:round/>
              <a:headEnd/>
              <a:tailEnd/>
            </a:ln>
          </p:spPr>
          <p:txBody>
            <a:bodyPr wrap="none" lIns="104306" tIns="52153" rIns="104306" bIns="52153" anchor="ctr"/>
            <a:lstStyle/>
            <a:p>
              <a:pPr eaLnBrk="1" fontAlgn="auto" hangingPunct="1">
                <a:spcBef>
                  <a:spcPts val="0"/>
                </a:spcBef>
                <a:spcAft>
                  <a:spcPts val="0"/>
                </a:spcAft>
                <a:buFont typeface="Arial" charset="0"/>
                <a:buNone/>
                <a:defRPr/>
              </a:pPr>
              <a:endParaRPr lang="zh-CN" altLang="zh-CN" sz="1200" kern="0">
                <a:solidFill>
                  <a:sysClr val="windowText" lastClr="000000"/>
                </a:solidFill>
                <a:latin typeface="Arial" charset="0"/>
                <a:cs typeface="Arial" pitchFamily="34" charset="0"/>
              </a:endParaRPr>
            </a:p>
          </p:txBody>
        </p:sp>
        <p:pic>
          <p:nvPicPr>
            <p:cNvPr id="27694" name="Picture 177" descr="light_shadow1"/>
            <p:cNvPicPr>
              <a:picLocks noChangeAspect="1" noChangeArrowheads="1"/>
            </p:cNvPicPr>
            <p:nvPr/>
          </p:nvPicPr>
          <p:blipFill>
            <a:blip r:embed="rId12">
              <a:extLst>
                <a:ext uri="{28A0092B-C50C-407E-A947-70E740481C1C}">
                  <a14:useLocalDpi xmlns:a14="http://schemas.microsoft.com/office/drawing/2010/main" val="0"/>
                </a:ext>
              </a:extLst>
            </a:blip>
            <a:srcRect t="14285"/>
            <a:stretch>
              <a:fillRect/>
            </a:stretch>
          </p:blipFill>
          <p:spPr bwMode="gray">
            <a:xfrm>
              <a:off x="342900" y="3500438"/>
              <a:ext cx="614363" cy="481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7695" name="Group 178"/>
            <p:cNvGrpSpPr>
              <a:grpSpLocks/>
            </p:cNvGrpSpPr>
            <p:nvPr/>
          </p:nvGrpSpPr>
          <p:grpSpPr bwMode="auto">
            <a:xfrm rot="-3733502" flipH="1" flipV="1">
              <a:off x="621507" y="3998119"/>
              <a:ext cx="673100" cy="179387"/>
              <a:chOff x="2532" y="1051"/>
              <a:chExt cx="893" cy="246"/>
            </a:xfrm>
          </p:grpSpPr>
          <p:grpSp>
            <p:nvGrpSpPr>
              <p:cNvPr id="27802" name="Group 179"/>
              <p:cNvGrpSpPr>
                <a:grpSpLocks/>
              </p:cNvGrpSpPr>
              <p:nvPr/>
            </p:nvGrpSpPr>
            <p:grpSpPr bwMode="auto">
              <a:xfrm>
                <a:off x="2532" y="1051"/>
                <a:ext cx="743" cy="185"/>
                <a:chOff x="1565" y="2568"/>
                <a:chExt cx="1118" cy="279"/>
              </a:xfrm>
            </p:grpSpPr>
            <p:sp>
              <p:nvSpPr>
                <p:cNvPr id="1351" name="AutoShape 180"/>
                <p:cNvSpPr>
                  <a:spLocks noChangeArrowheads="1"/>
                </p:cNvSpPr>
                <p:nvPr/>
              </p:nvSpPr>
              <p:spPr bwMode="white">
                <a:xfrm rot="5263130">
                  <a:off x="1862" y="2309"/>
                  <a:ext cx="219" cy="817"/>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buFont typeface="Arial" charset="0"/>
                    <a:buNone/>
                    <a:defRPr/>
                  </a:pPr>
                  <a:endParaRPr lang="zh-CN" altLang="zh-CN" sz="1200" kern="0">
                    <a:solidFill>
                      <a:sysClr val="windowText" lastClr="000000"/>
                    </a:solidFill>
                    <a:latin typeface="Arial" charset="0"/>
                    <a:cs typeface="Arial" pitchFamily="34" charset="0"/>
                  </a:endParaRPr>
                </a:p>
              </p:txBody>
            </p:sp>
            <p:sp>
              <p:nvSpPr>
                <p:cNvPr id="1352" name="AutoShape 181"/>
                <p:cNvSpPr>
                  <a:spLocks noChangeArrowheads="1"/>
                </p:cNvSpPr>
                <p:nvPr/>
              </p:nvSpPr>
              <p:spPr bwMode="white">
                <a:xfrm rot="6078281">
                  <a:off x="2000" y="2302"/>
                  <a:ext cx="207" cy="817"/>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buFont typeface="Arial" charset="0"/>
                    <a:buNone/>
                    <a:defRPr/>
                  </a:pPr>
                  <a:endParaRPr lang="zh-CN" altLang="zh-CN" sz="1200" kern="0">
                    <a:solidFill>
                      <a:sysClr val="windowText" lastClr="000000"/>
                    </a:solidFill>
                    <a:latin typeface="Arial" charset="0"/>
                    <a:cs typeface="Arial" pitchFamily="34" charset="0"/>
                  </a:endParaRPr>
                </a:p>
              </p:txBody>
            </p:sp>
            <p:sp>
              <p:nvSpPr>
                <p:cNvPr id="1353" name="AutoShape 182"/>
                <p:cNvSpPr>
                  <a:spLocks noChangeArrowheads="1"/>
                </p:cNvSpPr>
                <p:nvPr/>
              </p:nvSpPr>
              <p:spPr bwMode="white">
                <a:xfrm rot="6373927">
                  <a:off x="2062" y="2337"/>
                  <a:ext cx="207" cy="813"/>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buFont typeface="Arial" charset="0"/>
                    <a:buNone/>
                    <a:defRPr/>
                  </a:pPr>
                  <a:endParaRPr lang="zh-CN" altLang="zh-CN" sz="1200" kern="0">
                    <a:solidFill>
                      <a:sysClr val="windowText" lastClr="000000"/>
                    </a:solidFill>
                    <a:latin typeface="Arial" charset="0"/>
                    <a:cs typeface="Arial" pitchFamily="34" charset="0"/>
                  </a:endParaRPr>
                </a:p>
              </p:txBody>
            </p:sp>
            <p:sp>
              <p:nvSpPr>
                <p:cNvPr id="1354" name="AutoShape 183"/>
                <p:cNvSpPr>
                  <a:spLocks noChangeArrowheads="1"/>
                </p:cNvSpPr>
                <p:nvPr/>
              </p:nvSpPr>
              <p:spPr bwMode="white">
                <a:xfrm rot="6906312">
                  <a:off x="2148" y="2333"/>
                  <a:ext cx="227" cy="817"/>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buFont typeface="Arial" charset="0"/>
                    <a:buNone/>
                    <a:defRPr/>
                  </a:pPr>
                  <a:endParaRPr lang="zh-CN" altLang="zh-CN" sz="1200" kern="0">
                    <a:solidFill>
                      <a:sysClr val="windowText" lastClr="000000"/>
                    </a:solidFill>
                    <a:latin typeface="Arial" charset="0"/>
                    <a:cs typeface="Arial" pitchFamily="34" charset="0"/>
                  </a:endParaRPr>
                </a:p>
              </p:txBody>
            </p:sp>
          </p:grpSp>
          <p:grpSp>
            <p:nvGrpSpPr>
              <p:cNvPr id="27803" name="Group 184"/>
              <p:cNvGrpSpPr>
                <a:grpSpLocks/>
              </p:cNvGrpSpPr>
              <p:nvPr/>
            </p:nvGrpSpPr>
            <p:grpSpPr bwMode="auto">
              <a:xfrm rot="1353540">
                <a:off x="2682" y="1111"/>
                <a:ext cx="743" cy="186"/>
                <a:chOff x="1565" y="2568"/>
                <a:chExt cx="1118" cy="279"/>
              </a:xfrm>
            </p:grpSpPr>
            <p:sp>
              <p:nvSpPr>
                <p:cNvPr id="1347" name="AutoShape 185"/>
                <p:cNvSpPr>
                  <a:spLocks noChangeArrowheads="1"/>
                </p:cNvSpPr>
                <p:nvPr/>
              </p:nvSpPr>
              <p:spPr bwMode="white">
                <a:xfrm rot="5263130">
                  <a:off x="1872" y="2286"/>
                  <a:ext cx="221" cy="809"/>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buFont typeface="Arial" charset="0"/>
                    <a:buNone/>
                    <a:defRPr/>
                  </a:pPr>
                  <a:endParaRPr lang="zh-CN" altLang="zh-CN" sz="1200" kern="0">
                    <a:solidFill>
                      <a:sysClr val="windowText" lastClr="000000"/>
                    </a:solidFill>
                    <a:latin typeface="Arial" charset="0"/>
                    <a:cs typeface="Arial" pitchFamily="34" charset="0"/>
                  </a:endParaRPr>
                </a:p>
              </p:txBody>
            </p:sp>
            <p:sp>
              <p:nvSpPr>
                <p:cNvPr id="1348" name="AutoShape 186"/>
                <p:cNvSpPr>
                  <a:spLocks noChangeArrowheads="1"/>
                </p:cNvSpPr>
                <p:nvPr/>
              </p:nvSpPr>
              <p:spPr bwMode="white">
                <a:xfrm rot="6078281">
                  <a:off x="2003" y="2275"/>
                  <a:ext cx="221" cy="817"/>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buFont typeface="Arial" charset="0"/>
                    <a:buNone/>
                    <a:defRPr/>
                  </a:pPr>
                  <a:endParaRPr lang="zh-CN" altLang="zh-CN" sz="1200" kern="0">
                    <a:solidFill>
                      <a:sysClr val="windowText" lastClr="000000"/>
                    </a:solidFill>
                    <a:latin typeface="Arial" charset="0"/>
                    <a:cs typeface="Arial" pitchFamily="34" charset="0"/>
                  </a:endParaRPr>
                </a:p>
              </p:txBody>
            </p:sp>
            <p:sp>
              <p:nvSpPr>
                <p:cNvPr id="1349" name="AutoShape 187"/>
                <p:cNvSpPr>
                  <a:spLocks noChangeArrowheads="1"/>
                </p:cNvSpPr>
                <p:nvPr/>
              </p:nvSpPr>
              <p:spPr bwMode="white">
                <a:xfrm rot="6373927">
                  <a:off x="2094" y="2306"/>
                  <a:ext cx="218" cy="817"/>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buFont typeface="Arial" charset="0"/>
                    <a:buNone/>
                    <a:defRPr/>
                  </a:pPr>
                  <a:endParaRPr lang="zh-CN" altLang="zh-CN" sz="1200" kern="0">
                    <a:solidFill>
                      <a:sysClr val="windowText" lastClr="000000"/>
                    </a:solidFill>
                    <a:latin typeface="Arial" charset="0"/>
                    <a:cs typeface="Arial" pitchFamily="34" charset="0"/>
                  </a:endParaRPr>
                </a:p>
              </p:txBody>
            </p:sp>
            <p:sp>
              <p:nvSpPr>
                <p:cNvPr id="1350" name="AutoShape 188"/>
                <p:cNvSpPr>
                  <a:spLocks noChangeArrowheads="1"/>
                </p:cNvSpPr>
                <p:nvPr/>
              </p:nvSpPr>
              <p:spPr bwMode="white">
                <a:xfrm rot="6906312">
                  <a:off x="2163" y="2327"/>
                  <a:ext cx="225" cy="817"/>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buFont typeface="Arial" charset="0"/>
                    <a:buNone/>
                    <a:defRPr/>
                  </a:pPr>
                  <a:endParaRPr lang="zh-CN" altLang="zh-CN" sz="1200" kern="0">
                    <a:solidFill>
                      <a:sysClr val="windowText" lastClr="000000"/>
                    </a:solidFill>
                    <a:latin typeface="Arial" charset="0"/>
                    <a:cs typeface="Arial" pitchFamily="34" charset="0"/>
                  </a:endParaRPr>
                </a:p>
              </p:txBody>
            </p:sp>
          </p:grpSp>
        </p:grpSp>
        <p:grpSp>
          <p:nvGrpSpPr>
            <p:cNvPr id="27696" name="Group 189"/>
            <p:cNvGrpSpPr>
              <a:grpSpLocks/>
            </p:cNvGrpSpPr>
            <p:nvPr/>
          </p:nvGrpSpPr>
          <p:grpSpPr bwMode="auto">
            <a:xfrm rot="-3733502" flipH="1" flipV="1">
              <a:off x="704850" y="3994151"/>
              <a:ext cx="593725" cy="158750"/>
              <a:chOff x="2532" y="1051"/>
              <a:chExt cx="893" cy="246"/>
            </a:xfrm>
          </p:grpSpPr>
          <p:grpSp>
            <p:nvGrpSpPr>
              <p:cNvPr id="27792" name="Group 190"/>
              <p:cNvGrpSpPr>
                <a:grpSpLocks/>
              </p:cNvGrpSpPr>
              <p:nvPr/>
            </p:nvGrpSpPr>
            <p:grpSpPr bwMode="auto">
              <a:xfrm>
                <a:off x="2532" y="1051"/>
                <a:ext cx="743" cy="185"/>
                <a:chOff x="1565" y="2568"/>
                <a:chExt cx="1118" cy="279"/>
              </a:xfrm>
            </p:grpSpPr>
            <p:sp>
              <p:nvSpPr>
                <p:cNvPr id="1341" name="AutoShape 191"/>
                <p:cNvSpPr>
                  <a:spLocks noChangeArrowheads="1"/>
                </p:cNvSpPr>
                <p:nvPr/>
              </p:nvSpPr>
              <p:spPr bwMode="white">
                <a:xfrm rot="5263130">
                  <a:off x="1813" y="2350"/>
                  <a:ext cx="221" cy="821"/>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buFont typeface="Arial" charset="0"/>
                    <a:buNone/>
                    <a:defRPr/>
                  </a:pPr>
                  <a:endParaRPr lang="zh-CN" altLang="zh-CN" sz="1200" kern="0">
                    <a:solidFill>
                      <a:sysClr val="windowText" lastClr="000000"/>
                    </a:solidFill>
                    <a:latin typeface="Arial" charset="0"/>
                    <a:cs typeface="Arial" pitchFamily="34" charset="0"/>
                  </a:endParaRPr>
                </a:p>
              </p:txBody>
            </p:sp>
            <p:sp>
              <p:nvSpPr>
                <p:cNvPr id="1342" name="AutoShape 192"/>
                <p:cNvSpPr>
                  <a:spLocks noChangeArrowheads="1"/>
                </p:cNvSpPr>
                <p:nvPr/>
              </p:nvSpPr>
              <p:spPr bwMode="white">
                <a:xfrm rot="6078281">
                  <a:off x="1948" y="2343"/>
                  <a:ext cx="221" cy="821"/>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buFont typeface="Arial" charset="0"/>
                    <a:buNone/>
                    <a:defRPr/>
                  </a:pPr>
                  <a:endParaRPr lang="zh-CN" altLang="zh-CN" sz="1200" kern="0">
                    <a:solidFill>
                      <a:sysClr val="windowText" lastClr="000000"/>
                    </a:solidFill>
                    <a:latin typeface="Arial" charset="0"/>
                    <a:cs typeface="Arial" pitchFamily="34" charset="0"/>
                  </a:endParaRPr>
                </a:p>
              </p:txBody>
            </p:sp>
            <p:sp>
              <p:nvSpPr>
                <p:cNvPr id="1343" name="AutoShape 193"/>
                <p:cNvSpPr>
                  <a:spLocks noChangeArrowheads="1"/>
                </p:cNvSpPr>
                <p:nvPr/>
              </p:nvSpPr>
              <p:spPr bwMode="white">
                <a:xfrm rot="6373927">
                  <a:off x="2023" y="2370"/>
                  <a:ext cx="221" cy="817"/>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buFont typeface="Arial" charset="0"/>
                    <a:buNone/>
                    <a:defRPr/>
                  </a:pPr>
                  <a:endParaRPr lang="zh-CN" altLang="zh-CN" sz="1200" kern="0">
                    <a:solidFill>
                      <a:sysClr val="windowText" lastClr="000000"/>
                    </a:solidFill>
                    <a:latin typeface="Arial" charset="0"/>
                    <a:cs typeface="Arial" pitchFamily="34" charset="0"/>
                  </a:endParaRPr>
                </a:p>
              </p:txBody>
            </p:sp>
            <p:sp>
              <p:nvSpPr>
                <p:cNvPr id="1344" name="AutoShape 194"/>
                <p:cNvSpPr>
                  <a:spLocks noChangeArrowheads="1"/>
                </p:cNvSpPr>
                <p:nvPr/>
              </p:nvSpPr>
              <p:spPr bwMode="white">
                <a:xfrm rot="6906312">
                  <a:off x="2112" y="2407"/>
                  <a:ext cx="221" cy="817"/>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buFont typeface="Arial" charset="0"/>
                    <a:buNone/>
                    <a:defRPr/>
                  </a:pPr>
                  <a:endParaRPr lang="zh-CN" altLang="zh-CN" sz="1200" kern="0">
                    <a:solidFill>
                      <a:sysClr val="windowText" lastClr="000000"/>
                    </a:solidFill>
                    <a:latin typeface="Arial" charset="0"/>
                    <a:cs typeface="Arial" pitchFamily="34" charset="0"/>
                  </a:endParaRPr>
                </a:p>
              </p:txBody>
            </p:sp>
          </p:grpSp>
          <p:grpSp>
            <p:nvGrpSpPr>
              <p:cNvPr id="27793" name="Group 195"/>
              <p:cNvGrpSpPr>
                <a:grpSpLocks/>
              </p:cNvGrpSpPr>
              <p:nvPr/>
            </p:nvGrpSpPr>
            <p:grpSpPr bwMode="auto">
              <a:xfrm rot="1353540">
                <a:off x="2682" y="1111"/>
                <a:ext cx="743" cy="186"/>
                <a:chOff x="1565" y="2568"/>
                <a:chExt cx="1118" cy="279"/>
              </a:xfrm>
            </p:grpSpPr>
            <p:sp>
              <p:nvSpPr>
                <p:cNvPr id="1337" name="AutoShape 196"/>
                <p:cNvSpPr>
                  <a:spLocks noChangeArrowheads="1"/>
                </p:cNvSpPr>
                <p:nvPr/>
              </p:nvSpPr>
              <p:spPr bwMode="white">
                <a:xfrm rot="5263130">
                  <a:off x="1849" y="2337"/>
                  <a:ext cx="203" cy="821"/>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buFont typeface="Arial" charset="0"/>
                    <a:buNone/>
                    <a:defRPr/>
                  </a:pPr>
                  <a:endParaRPr lang="zh-CN" altLang="zh-CN" sz="1200" kern="0">
                    <a:solidFill>
                      <a:sysClr val="windowText" lastClr="000000"/>
                    </a:solidFill>
                    <a:latin typeface="Arial" charset="0"/>
                    <a:cs typeface="Arial" pitchFamily="34" charset="0"/>
                  </a:endParaRPr>
                </a:p>
              </p:txBody>
            </p:sp>
            <p:sp>
              <p:nvSpPr>
                <p:cNvPr id="1338" name="AutoShape 197"/>
                <p:cNvSpPr>
                  <a:spLocks noChangeArrowheads="1"/>
                </p:cNvSpPr>
                <p:nvPr/>
              </p:nvSpPr>
              <p:spPr bwMode="white">
                <a:xfrm rot="6078281">
                  <a:off x="1982" y="2353"/>
                  <a:ext cx="203" cy="817"/>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buFont typeface="Arial" charset="0"/>
                    <a:buNone/>
                    <a:defRPr/>
                  </a:pPr>
                  <a:endParaRPr lang="zh-CN" altLang="zh-CN" sz="1200" kern="0">
                    <a:solidFill>
                      <a:sysClr val="windowText" lastClr="000000"/>
                    </a:solidFill>
                    <a:latin typeface="Arial" charset="0"/>
                    <a:cs typeface="Arial" pitchFamily="34" charset="0"/>
                  </a:endParaRPr>
                </a:p>
              </p:txBody>
            </p:sp>
            <p:sp>
              <p:nvSpPr>
                <p:cNvPr id="1339" name="AutoShape 198"/>
                <p:cNvSpPr>
                  <a:spLocks noChangeArrowheads="1"/>
                </p:cNvSpPr>
                <p:nvPr/>
              </p:nvSpPr>
              <p:spPr bwMode="white">
                <a:xfrm rot="6373927">
                  <a:off x="2054" y="2358"/>
                  <a:ext cx="207" cy="813"/>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buFont typeface="Arial" charset="0"/>
                    <a:buNone/>
                    <a:defRPr/>
                  </a:pPr>
                  <a:endParaRPr lang="zh-CN" altLang="zh-CN" sz="1200" kern="0">
                    <a:solidFill>
                      <a:sysClr val="windowText" lastClr="000000"/>
                    </a:solidFill>
                    <a:latin typeface="Arial" charset="0"/>
                    <a:cs typeface="Arial" pitchFamily="34" charset="0"/>
                  </a:endParaRPr>
                </a:p>
              </p:txBody>
            </p:sp>
            <p:sp>
              <p:nvSpPr>
                <p:cNvPr id="1340" name="AutoShape 199"/>
                <p:cNvSpPr>
                  <a:spLocks noChangeArrowheads="1"/>
                </p:cNvSpPr>
                <p:nvPr/>
              </p:nvSpPr>
              <p:spPr bwMode="white">
                <a:xfrm rot="6906312">
                  <a:off x="2149" y="2379"/>
                  <a:ext cx="211" cy="821"/>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buFont typeface="Arial" charset="0"/>
                    <a:buNone/>
                    <a:defRPr/>
                  </a:pPr>
                  <a:endParaRPr lang="zh-CN" altLang="zh-CN" sz="1200" kern="0">
                    <a:solidFill>
                      <a:sysClr val="windowText" lastClr="000000"/>
                    </a:solidFill>
                    <a:latin typeface="Arial" charset="0"/>
                    <a:cs typeface="Arial" pitchFamily="34" charset="0"/>
                  </a:endParaRPr>
                </a:p>
              </p:txBody>
            </p:sp>
          </p:grpSp>
        </p:grpSp>
        <p:sp>
          <p:nvSpPr>
            <p:cNvPr id="27697" name="Rectangle 200"/>
            <p:cNvSpPr>
              <a:spLocks noChangeArrowheads="1"/>
            </p:cNvSpPr>
            <p:nvPr/>
          </p:nvSpPr>
          <p:spPr bwMode="gray">
            <a:xfrm>
              <a:off x="352734" y="3735417"/>
              <a:ext cx="839135" cy="29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110889" tIns="55445" rIns="110889" bIns="55445">
              <a:spAutoFit/>
            </a:bodyPr>
            <a:lstStyle>
              <a:lvl1pPr defTabSz="1109663">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defTabSz="1109663">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defTabSz="1109663">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defTabSz="1109663">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defTabSz="1109663">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defTabSz="1109663"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defTabSz="1109663"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defTabSz="1109663"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defTabSz="1109663"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r>
                <a:rPr lang="zh-CN" altLang="en-US" sz="1200" b="1">
                  <a:solidFill>
                    <a:srgbClr val="000000"/>
                  </a:solidFill>
                  <a:latin typeface="Comic Sans MS" panose="030F0702030302020204" pitchFamily="66" charset="0"/>
                  <a:ea typeface="华文中宋" panose="02010600040101010101" pitchFamily="2" charset="-122"/>
                </a:rPr>
                <a:t>投资信息</a:t>
              </a:r>
            </a:p>
          </p:txBody>
        </p:sp>
        <p:grpSp>
          <p:nvGrpSpPr>
            <p:cNvPr id="27698" name="Group 201"/>
            <p:cNvGrpSpPr>
              <a:grpSpLocks/>
            </p:cNvGrpSpPr>
            <p:nvPr/>
          </p:nvGrpSpPr>
          <p:grpSpPr bwMode="auto">
            <a:xfrm rot="-3733502" flipH="1" flipV="1">
              <a:off x="259556" y="2285207"/>
              <a:ext cx="557213" cy="266700"/>
              <a:chOff x="2532" y="1051"/>
              <a:chExt cx="893" cy="246"/>
            </a:xfrm>
          </p:grpSpPr>
          <p:grpSp>
            <p:nvGrpSpPr>
              <p:cNvPr id="27782" name="Group 202"/>
              <p:cNvGrpSpPr>
                <a:grpSpLocks/>
              </p:cNvGrpSpPr>
              <p:nvPr/>
            </p:nvGrpSpPr>
            <p:grpSpPr bwMode="auto">
              <a:xfrm>
                <a:off x="2532" y="1051"/>
                <a:ext cx="743" cy="185"/>
                <a:chOff x="1565" y="2568"/>
                <a:chExt cx="1118" cy="279"/>
              </a:xfrm>
            </p:grpSpPr>
            <p:sp>
              <p:nvSpPr>
                <p:cNvPr id="1331" name="AutoShape 203"/>
                <p:cNvSpPr>
                  <a:spLocks noChangeArrowheads="1"/>
                </p:cNvSpPr>
                <p:nvPr/>
              </p:nvSpPr>
              <p:spPr bwMode="white">
                <a:xfrm rot="5263130">
                  <a:off x="1823" y="2293"/>
                  <a:ext cx="227" cy="815"/>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buFont typeface="Arial" charset="0"/>
                    <a:buNone/>
                    <a:defRPr/>
                  </a:pPr>
                  <a:endParaRPr lang="zh-CN" altLang="zh-CN" sz="1200" kern="0">
                    <a:solidFill>
                      <a:sysClr val="windowText" lastClr="000000"/>
                    </a:solidFill>
                    <a:latin typeface="Arial" charset="0"/>
                    <a:cs typeface="Arial" pitchFamily="34" charset="0"/>
                  </a:endParaRPr>
                </a:p>
              </p:txBody>
            </p:sp>
            <p:sp>
              <p:nvSpPr>
                <p:cNvPr id="1332" name="AutoShape 204"/>
                <p:cNvSpPr>
                  <a:spLocks noChangeArrowheads="1"/>
                </p:cNvSpPr>
                <p:nvPr/>
              </p:nvSpPr>
              <p:spPr bwMode="white">
                <a:xfrm rot="6078281">
                  <a:off x="1956" y="2289"/>
                  <a:ext cx="227" cy="815"/>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buFont typeface="Arial" charset="0"/>
                    <a:buNone/>
                    <a:defRPr/>
                  </a:pPr>
                  <a:endParaRPr lang="zh-CN" altLang="zh-CN" sz="1200" kern="0">
                    <a:solidFill>
                      <a:sysClr val="windowText" lastClr="000000"/>
                    </a:solidFill>
                    <a:latin typeface="Arial" charset="0"/>
                    <a:cs typeface="Arial" pitchFamily="34" charset="0"/>
                  </a:endParaRPr>
                </a:p>
              </p:txBody>
            </p:sp>
            <p:sp>
              <p:nvSpPr>
                <p:cNvPr id="1333" name="AutoShape 205"/>
                <p:cNvSpPr>
                  <a:spLocks noChangeArrowheads="1"/>
                </p:cNvSpPr>
                <p:nvPr/>
              </p:nvSpPr>
              <p:spPr bwMode="white">
                <a:xfrm rot="6373927">
                  <a:off x="2074" y="2311"/>
                  <a:ext cx="225" cy="801"/>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buFont typeface="Arial" charset="0"/>
                    <a:buNone/>
                    <a:defRPr/>
                  </a:pPr>
                  <a:endParaRPr lang="zh-CN" altLang="zh-CN" sz="1200" kern="0">
                    <a:solidFill>
                      <a:sysClr val="windowText" lastClr="000000"/>
                    </a:solidFill>
                    <a:latin typeface="Arial" charset="0"/>
                    <a:cs typeface="Arial" pitchFamily="34" charset="0"/>
                  </a:endParaRPr>
                </a:p>
              </p:txBody>
            </p:sp>
            <p:sp>
              <p:nvSpPr>
                <p:cNvPr id="1334" name="AutoShape 206"/>
                <p:cNvSpPr>
                  <a:spLocks noChangeArrowheads="1"/>
                </p:cNvSpPr>
                <p:nvPr/>
              </p:nvSpPr>
              <p:spPr bwMode="white">
                <a:xfrm rot="6906312">
                  <a:off x="2139" y="2349"/>
                  <a:ext cx="225" cy="801"/>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buFont typeface="Arial" charset="0"/>
                    <a:buNone/>
                    <a:defRPr/>
                  </a:pPr>
                  <a:endParaRPr lang="zh-CN" altLang="zh-CN" sz="1200" kern="0">
                    <a:solidFill>
                      <a:sysClr val="windowText" lastClr="000000"/>
                    </a:solidFill>
                    <a:latin typeface="Arial" charset="0"/>
                    <a:cs typeface="Arial" pitchFamily="34" charset="0"/>
                  </a:endParaRPr>
                </a:p>
              </p:txBody>
            </p:sp>
          </p:grpSp>
          <p:grpSp>
            <p:nvGrpSpPr>
              <p:cNvPr id="27783" name="Group 207"/>
              <p:cNvGrpSpPr>
                <a:grpSpLocks/>
              </p:cNvGrpSpPr>
              <p:nvPr/>
            </p:nvGrpSpPr>
            <p:grpSpPr bwMode="auto">
              <a:xfrm rot="1353540">
                <a:off x="2682" y="1111"/>
                <a:ext cx="743" cy="186"/>
                <a:chOff x="1565" y="2568"/>
                <a:chExt cx="1118" cy="279"/>
              </a:xfrm>
            </p:grpSpPr>
            <p:sp>
              <p:nvSpPr>
                <p:cNvPr id="1327" name="AutoShape 208"/>
                <p:cNvSpPr>
                  <a:spLocks noChangeArrowheads="1"/>
                </p:cNvSpPr>
                <p:nvPr/>
              </p:nvSpPr>
              <p:spPr bwMode="white">
                <a:xfrm rot="5263130">
                  <a:off x="1863" y="2315"/>
                  <a:ext cx="234" cy="805"/>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buFont typeface="Arial" charset="0"/>
                    <a:buNone/>
                    <a:defRPr/>
                  </a:pPr>
                  <a:endParaRPr lang="zh-CN" altLang="zh-CN" sz="1200" kern="0">
                    <a:solidFill>
                      <a:sysClr val="windowText" lastClr="000000"/>
                    </a:solidFill>
                    <a:latin typeface="Arial" charset="0"/>
                    <a:cs typeface="Arial" pitchFamily="34" charset="0"/>
                  </a:endParaRPr>
                </a:p>
              </p:txBody>
            </p:sp>
            <p:sp>
              <p:nvSpPr>
                <p:cNvPr id="1328" name="AutoShape 209"/>
                <p:cNvSpPr>
                  <a:spLocks noChangeArrowheads="1"/>
                </p:cNvSpPr>
                <p:nvPr/>
              </p:nvSpPr>
              <p:spPr bwMode="white">
                <a:xfrm rot="6078281">
                  <a:off x="1973" y="2311"/>
                  <a:ext cx="239" cy="815"/>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buFont typeface="Arial" charset="0"/>
                    <a:buNone/>
                    <a:defRPr/>
                  </a:pPr>
                  <a:endParaRPr lang="zh-CN" altLang="zh-CN" sz="1200" kern="0">
                    <a:solidFill>
                      <a:sysClr val="windowText" lastClr="000000"/>
                    </a:solidFill>
                    <a:latin typeface="Arial" charset="0"/>
                    <a:cs typeface="Arial" pitchFamily="34" charset="0"/>
                  </a:endParaRPr>
                </a:p>
              </p:txBody>
            </p:sp>
            <p:sp>
              <p:nvSpPr>
                <p:cNvPr id="1329" name="AutoShape 210"/>
                <p:cNvSpPr>
                  <a:spLocks noChangeArrowheads="1"/>
                </p:cNvSpPr>
                <p:nvPr/>
              </p:nvSpPr>
              <p:spPr bwMode="white">
                <a:xfrm rot="6373927">
                  <a:off x="2064" y="2335"/>
                  <a:ext cx="226" cy="815"/>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buFont typeface="Arial" charset="0"/>
                    <a:buNone/>
                    <a:defRPr/>
                  </a:pPr>
                  <a:endParaRPr lang="zh-CN" altLang="zh-CN" sz="1200" kern="0">
                    <a:solidFill>
                      <a:sysClr val="windowText" lastClr="000000"/>
                    </a:solidFill>
                    <a:latin typeface="Arial" charset="0"/>
                    <a:cs typeface="Arial" pitchFamily="34" charset="0"/>
                  </a:endParaRPr>
                </a:p>
              </p:txBody>
            </p:sp>
            <p:sp>
              <p:nvSpPr>
                <p:cNvPr id="1330" name="AutoShape 211"/>
                <p:cNvSpPr>
                  <a:spLocks noChangeArrowheads="1"/>
                </p:cNvSpPr>
                <p:nvPr/>
              </p:nvSpPr>
              <p:spPr bwMode="white">
                <a:xfrm rot="6906312">
                  <a:off x="2156" y="2362"/>
                  <a:ext cx="231" cy="815"/>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buFont typeface="Arial" charset="0"/>
                    <a:buNone/>
                    <a:defRPr/>
                  </a:pPr>
                  <a:endParaRPr lang="zh-CN" altLang="zh-CN" sz="1200" kern="0">
                    <a:solidFill>
                      <a:sysClr val="windowText" lastClr="000000"/>
                    </a:solidFill>
                    <a:latin typeface="Arial" charset="0"/>
                    <a:cs typeface="Arial" pitchFamily="34" charset="0"/>
                  </a:endParaRPr>
                </a:p>
              </p:txBody>
            </p:sp>
          </p:grpSp>
        </p:grpSp>
        <p:sp>
          <p:nvSpPr>
            <p:cNvPr id="1242" name="Oval 212"/>
            <p:cNvSpPr>
              <a:spLocks noChangeArrowheads="1"/>
            </p:cNvSpPr>
            <p:nvPr/>
          </p:nvSpPr>
          <p:spPr bwMode="gray">
            <a:xfrm>
              <a:off x="5370835" y="1793065"/>
              <a:ext cx="896686" cy="847606"/>
            </a:xfrm>
            <a:prstGeom prst="ellipse">
              <a:avLst/>
            </a:prstGeom>
            <a:solidFill>
              <a:srgbClr val="EAEAEA">
                <a:alpha val="50195"/>
              </a:srgbClr>
            </a:solidFill>
            <a:ln w="9525" algn="ctr">
              <a:noFill/>
              <a:round/>
              <a:headEnd/>
              <a:tailEnd/>
            </a:ln>
          </p:spPr>
          <p:txBody>
            <a:bodyPr wrap="none" lIns="104306" tIns="52153" rIns="104306" bIns="52153" anchor="ctr"/>
            <a:lstStyle/>
            <a:p>
              <a:pPr eaLnBrk="1" fontAlgn="auto" hangingPunct="1">
                <a:spcBef>
                  <a:spcPts val="0"/>
                </a:spcBef>
                <a:spcAft>
                  <a:spcPts val="0"/>
                </a:spcAft>
                <a:buFont typeface="Arial" charset="0"/>
                <a:buNone/>
                <a:defRPr/>
              </a:pPr>
              <a:endParaRPr lang="zh-CN" altLang="zh-CN" sz="1200" kern="0">
                <a:solidFill>
                  <a:sysClr val="windowText" lastClr="000000"/>
                </a:solidFill>
                <a:latin typeface="Arial" charset="0"/>
                <a:cs typeface="Arial" pitchFamily="34" charset="0"/>
              </a:endParaRPr>
            </a:p>
          </p:txBody>
        </p:sp>
        <p:pic>
          <p:nvPicPr>
            <p:cNvPr id="27700" name="Picture 213" descr="circuler_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gray">
            <a:xfrm>
              <a:off x="5399088" y="1819275"/>
              <a:ext cx="838200" cy="795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44" name="Oval 214"/>
            <p:cNvSpPr>
              <a:spLocks noChangeArrowheads="1"/>
            </p:cNvSpPr>
            <p:nvPr/>
          </p:nvSpPr>
          <p:spPr bwMode="gray">
            <a:xfrm>
              <a:off x="5398682" y="1820096"/>
              <a:ext cx="844705" cy="795476"/>
            </a:xfrm>
            <a:prstGeom prst="ellipse">
              <a:avLst/>
            </a:prstGeom>
            <a:solidFill>
              <a:srgbClr val="800080">
                <a:alpha val="50195"/>
              </a:srgbClr>
            </a:solidFill>
            <a:ln w="9525" algn="ctr">
              <a:noFill/>
              <a:round/>
              <a:headEnd/>
              <a:tailEnd/>
            </a:ln>
          </p:spPr>
          <p:txBody>
            <a:bodyPr wrap="none" lIns="104306" tIns="52153" rIns="104306" bIns="52153" anchor="ctr"/>
            <a:lstStyle/>
            <a:p>
              <a:pPr eaLnBrk="1" fontAlgn="auto" hangingPunct="1">
                <a:spcBef>
                  <a:spcPts val="0"/>
                </a:spcBef>
                <a:spcAft>
                  <a:spcPts val="0"/>
                </a:spcAft>
                <a:buFont typeface="Arial" charset="0"/>
                <a:buNone/>
                <a:defRPr/>
              </a:pPr>
              <a:endParaRPr lang="zh-CN" altLang="zh-CN" sz="1200" kern="0">
                <a:solidFill>
                  <a:sysClr val="windowText" lastClr="000000"/>
                </a:solidFill>
                <a:latin typeface="Arial" charset="0"/>
                <a:cs typeface="Arial" pitchFamily="34" charset="0"/>
              </a:endParaRPr>
            </a:p>
          </p:txBody>
        </p:sp>
        <p:pic>
          <p:nvPicPr>
            <p:cNvPr id="27702" name="Picture 215" descr="light_shadow1"/>
            <p:cNvPicPr>
              <a:picLocks noChangeAspect="1" noChangeArrowheads="1"/>
            </p:cNvPicPr>
            <p:nvPr/>
          </p:nvPicPr>
          <p:blipFill>
            <a:blip r:embed="rId10">
              <a:extLst>
                <a:ext uri="{28A0092B-C50C-407E-A947-70E740481C1C}">
                  <a14:useLocalDpi xmlns:a14="http://schemas.microsoft.com/office/drawing/2010/main" val="0"/>
                </a:ext>
              </a:extLst>
            </a:blip>
            <a:srcRect t="14285"/>
            <a:stretch>
              <a:fillRect/>
            </a:stretch>
          </p:blipFill>
          <p:spPr bwMode="gray">
            <a:xfrm>
              <a:off x="5405438" y="1851025"/>
              <a:ext cx="620712"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7703" name="Group 216"/>
            <p:cNvGrpSpPr>
              <a:grpSpLocks/>
            </p:cNvGrpSpPr>
            <p:nvPr/>
          </p:nvGrpSpPr>
          <p:grpSpPr bwMode="auto">
            <a:xfrm rot="-3733502" flipH="1" flipV="1">
              <a:off x="3899694" y="2370931"/>
              <a:ext cx="698500" cy="179388"/>
              <a:chOff x="2532" y="1051"/>
              <a:chExt cx="893" cy="246"/>
            </a:xfrm>
          </p:grpSpPr>
          <p:grpSp>
            <p:nvGrpSpPr>
              <p:cNvPr id="27772" name="Group 217"/>
              <p:cNvGrpSpPr>
                <a:grpSpLocks/>
              </p:cNvGrpSpPr>
              <p:nvPr/>
            </p:nvGrpSpPr>
            <p:grpSpPr bwMode="auto">
              <a:xfrm>
                <a:off x="2532" y="1051"/>
                <a:ext cx="743" cy="185"/>
                <a:chOff x="1565" y="2568"/>
                <a:chExt cx="1118" cy="279"/>
              </a:xfrm>
            </p:grpSpPr>
            <p:sp>
              <p:nvSpPr>
                <p:cNvPr id="1321" name="AutoShape 218"/>
                <p:cNvSpPr>
                  <a:spLocks noChangeArrowheads="1"/>
                </p:cNvSpPr>
                <p:nvPr/>
              </p:nvSpPr>
              <p:spPr bwMode="white">
                <a:xfrm rot="5263130">
                  <a:off x="1844" y="2300"/>
                  <a:ext cx="230" cy="817"/>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buFont typeface="Arial" charset="0"/>
                    <a:buNone/>
                    <a:defRPr/>
                  </a:pPr>
                  <a:endParaRPr lang="zh-CN" altLang="zh-CN" sz="1200" kern="0">
                    <a:solidFill>
                      <a:sysClr val="windowText" lastClr="000000"/>
                    </a:solidFill>
                    <a:latin typeface="Arial" charset="0"/>
                    <a:cs typeface="Arial" pitchFamily="34" charset="0"/>
                  </a:endParaRPr>
                </a:p>
              </p:txBody>
            </p:sp>
            <p:sp>
              <p:nvSpPr>
                <p:cNvPr id="1322" name="AutoShape 219"/>
                <p:cNvSpPr>
                  <a:spLocks noChangeArrowheads="1"/>
                </p:cNvSpPr>
                <p:nvPr/>
              </p:nvSpPr>
              <p:spPr bwMode="white">
                <a:xfrm rot="6078281">
                  <a:off x="1987" y="2300"/>
                  <a:ext cx="234" cy="810"/>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buFont typeface="Arial" charset="0"/>
                    <a:buNone/>
                    <a:defRPr/>
                  </a:pPr>
                  <a:endParaRPr lang="zh-CN" altLang="zh-CN" sz="1200" kern="0">
                    <a:solidFill>
                      <a:sysClr val="windowText" lastClr="000000"/>
                    </a:solidFill>
                    <a:latin typeface="Arial" charset="0"/>
                    <a:cs typeface="Arial" pitchFamily="34" charset="0"/>
                  </a:endParaRPr>
                </a:p>
              </p:txBody>
            </p:sp>
            <p:sp>
              <p:nvSpPr>
                <p:cNvPr id="1323" name="AutoShape 220"/>
                <p:cNvSpPr>
                  <a:spLocks noChangeArrowheads="1"/>
                </p:cNvSpPr>
                <p:nvPr/>
              </p:nvSpPr>
              <p:spPr bwMode="white">
                <a:xfrm rot="6373927">
                  <a:off x="2072" y="2300"/>
                  <a:ext cx="227" cy="817"/>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buFont typeface="Arial" charset="0"/>
                    <a:buNone/>
                    <a:defRPr/>
                  </a:pPr>
                  <a:endParaRPr lang="zh-CN" altLang="zh-CN" sz="1200" kern="0">
                    <a:solidFill>
                      <a:sysClr val="windowText" lastClr="000000"/>
                    </a:solidFill>
                    <a:latin typeface="Arial" charset="0"/>
                    <a:cs typeface="Arial" pitchFamily="34" charset="0"/>
                  </a:endParaRPr>
                </a:p>
              </p:txBody>
            </p:sp>
            <p:sp>
              <p:nvSpPr>
                <p:cNvPr id="1324" name="AutoShape 221"/>
                <p:cNvSpPr>
                  <a:spLocks noChangeArrowheads="1"/>
                </p:cNvSpPr>
                <p:nvPr/>
              </p:nvSpPr>
              <p:spPr bwMode="white">
                <a:xfrm rot="6906312">
                  <a:off x="2145" y="2357"/>
                  <a:ext cx="230" cy="813"/>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buFont typeface="Arial" charset="0"/>
                    <a:buNone/>
                    <a:defRPr/>
                  </a:pPr>
                  <a:endParaRPr lang="zh-CN" altLang="zh-CN" sz="1200" kern="0">
                    <a:solidFill>
                      <a:sysClr val="windowText" lastClr="000000"/>
                    </a:solidFill>
                    <a:latin typeface="Arial" charset="0"/>
                    <a:cs typeface="Arial" pitchFamily="34" charset="0"/>
                  </a:endParaRPr>
                </a:p>
              </p:txBody>
            </p:sp>
          </p:grpSp>
          <p:grpSp>
            <p:nvGrpSpPr>
              <p:cNvPr id="27773" name="Group 222"/>
              <p:cNvGrpSpPr>
                <a:grpSpLocks/>
              </p:cNvGrpSpPr>
              <p:nvPr/>
            </p:nvGrpSpPr>
            <p:grpSpPr bwMode="auto">
              <a:xfrm rot="1353540">
                <a:off x="2682" y="1111"/>
                <a:ext cx="743" cy="186"/>
                <a:chOff x="1565" y="2568"/>
                <a:chExt cx="1118" cy="279"/>
              </a:xfrm>
            </p:grpSpPr>
            <p:sp>
              <p:nvSpPr>
                <p:cNvPr id="1317" name="AutoShape 223"/>
                <p:cNvSpPr>
                  <a:spLocks noChangeArrowheads="1"/>
                </p:cNvSpPr>
                <p:nvPr/>
              </p:nvSpPr>
              <p:spPr bwMode="white">
                <a:xfrm rot="5263130">
                  <a:off x="1849" y="2333"/>
                  <a:ext cx="225" cy="817"/>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buFont typeface="Arial" charset="0"/>
                    <a:buNone/>
                    <a:defRPr/>
                  </a:pPr>
                  <a:endParaRPr lang="zh-CN" altLang="zh-CN" sz="1200" kern="0">
                    <a:solidFill>
                      <a:sysClr val="windowText" lastClr="000000"/>
                    </a:solidFill>
                    <a:latin typeface="Arial" charset="0"/>
                    <a:cs typeface="Arial" pitchFamily="34" charset="0"/>
                  </a:endParaRPr>
                </a:p>
              </p:txBody>
            </p:sp>
            <p:sp>
              <p:nvSpPr>
                <p:cNvPr id="1318" name="AutoShape 224"/>
                <p:cNvSpPr>
                  <a:spLocks noChangeArrowheads="1"/>
                </p:cNvSpPr>
                <p:nvPr/>
              </p:nvSpPr>
              <p:spPr bwMode="white">
                <a:xfrm rot="6078281">
                  <a:off x="1991" y="2345"/>
                  <a:ext cx="218" cy="810"/>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buFont typeface="Arial" charset="0"/>
                    <a:buNone/>
                    <a:defRPr/>
                  </a:pPr>
                  <a:endParaRPr lang="zh-CN" altLang="zh-CN" sz="1200" kern="0">
                    <a:solidFill>
                      <a:sysClr val="windowText" lastClr="000000"/>
                    </a:solidFill>
                    <a:latin typeface="Arial" charset="0"/>
                    <a:cs typeface="Arial" pitchFamily="34" charset="0"/>
                  </a:endParaRPr>
                </a:p>
              </p:txBody>
            </p:sp>
            <p:sp>
              <p:nvSpPr>
                <p:cNvPr id="1319" name="AutoShape 225"/>
                <p:cNvSpPr>
                  <a:spLocks noChangeArrowheads="1"/>
                </p:cNvSpPr>
                <p:nvPr/>
              </p:nvSpPr>
              <p:spPr bwMode="white">
                <a:xfrm rot="6373927">
                  <a:off x="2059" y="2359"/>
                  <a:ext cx="225" cy="813"/>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buFont typeface="Arial" charset="0"/>
                    <a:buNone/>
                    <a:defRPr/>
                  </a:pPr>
                  <a:endParaRPr lang="zh-CN" altLang="zh-CN" sz="1200" kern="0">
                    <a:solidFill>
                      <a:sysClr val="windowText" lastClr="000000"/>
                    </a:solidFill>
                    <a:latin typeface="Arial" charset="0"/>
                    <a:cs typeface="Arial" pitchFamily="34" charset="0"/>
                  </a:endParaRPr>
                </a:p>
              </p:txBody>
            </p:sp>
            <p:sp>
              <p:nvSpPr>
                <p:cNvPr id="1320" name="AutoShape 226"/>
                <p:cNvSpPr>
                  <a:spLocks noChangeArrowheads="1"/>
                </p:cNvSpPr>
                <p:nvPr/>
              </p:nvSpPr>
              <p:spPr bwMode="white">
                <a:xfrm rot="6906312">
                  <a:off x="2156" y="2392"/>
                  <a:ext cx="221" cy="817"/>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buFont typeface="Arial" charset="0"/>
                    <a:buNone/>
                    <a:defRPr/>
                  </a:pPr>
                  <a:endParaRPr lang="zh-CN" altLang="zh-CN" sz="1200" kern="0">
                    <a:solidFill>
                      <a:sysClr val="windowText" lastClr="000000"/>
                    </a:solidFill>
                    <a:latin typeface="Arial" charset="0"/>
                    <a:cs typeface="Arial" pitchFamily="34" charset="0"/>
                  </a:endParaRPr>
                </a:p>
              </p:txBody>
            </p:sp>
          </p:grpSp>
        </p:grpSp>
        <p:grpSp>
          <p:nvGrpSpPr>
            <p:cNvPr id="27704" name="Group 227"/>
            <p:cNvGrpSpPr>
              <a:grpSpLocks/>
            </p:cNvGrpSpPr>
            <p:nvPr/>
          </p:nvGrpSpPr>
          <p:grpSpPr bwMode="auto">
            <a:xfrm rot="-3733502" flipH="1" flipV="1">
              <a:off x="5761832" y="2366169"/>
              <a:ext cx="614362" cy="158750"/>
              <a:chOff x="2532" y="1051"/>
              <a:chExt cx="893" cy="246"/>
            </a:xfrm>
          </p:grpSpPr>
          <p:grpSp>
            <p:nvGrpSpPr>
              <p:cNvPr id="27762" name="Group 228"/>
              <p:cNvGrpSpPr>
                <a:grpSpLocks/>
              </p:cNvGrpSpPr>
              <p:nvPr/>
            </p:nvGrpSpPr>
            <p:grpSpPr bwMode="auto">
              <a:xfrm>
                <a:off x="2532" y="1051"/>
                <a:ext cx="743" cy="185"/>
                <a:chOff x="1565" y="2568"/>
                <a:chExt cx="1118" cy="279"/>
              </a:xfrm>
            </p:grpSpPr>
            <p:sp>
              <p:nvSpPr>
                <p:cNvPr id="1311" name="AutoShape 229"/>
                <p:cNvSpPr>
                  <a:spLocks noChangeArrowheads="1"/>
                </p:cNvSpPr>
                <p:nvPr/>
              </p:nvSpPr>
              <p:spPr bwMode="white">
                <a:xfrm rot="5263130">
                  <a:off x="1839" y="2311"/>
                  <a:ext cx="256" cy="819"/>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buFont typeface="Arial" charset="0"/>
                    <a:buNone/>
                    <a:defRPr/>
                  </a:pPr>
                  <a:endParaRPr lang="zh-CN" altLang="zh-CN" sz="1200" kern="0">
                    <a:solidFill>
                      <a:sysClr val="windowText" lastClr="000000"/>
                    </a:solidFill>
                    <a:latin typeface="Arial" charset="0"/>
                    <a:cs typeface="Arial" pitchFamily="34" charset="0"/>
                  </a:endParaRPr>
                </a:p>
              </p:txBody>
            </p:sp>
            <p:sp>
              <p:nvSpPr>
                <p:cNvPr id="1312" name="AutoShape 230"/>
                <p:cNvSpPr>
                  <a:spLocks noChangeArrowheads="1"/>
                </p:cNvSpPr>
                <p:nvPr/>
              </p:nvSpPr>
              <p:spPr bwMode="white">
                <a:xfrm rot="6078281">
                  <a:off x="1964" y="2319"/>
                  <a:ext cx="252" cy="823"/>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buFont typeface="Arial" charset="0"/>
                    <a:buNone/>
                    <a:defRPr/>
                  </a:pPr>
                  <a:endParaRPr lang="zh-CN" altLang="zh-CN" sz="1200" kern="0">
                    <a:solidFill>
                      <a:sysClr val="windowText" lastClr="000000"/>
                    </a:solidFill>
                    <a:latin typeface="Arial" charset="0"/>
                    <a:cs typeface="Arial" pitchFamily="34" charset="0"/>
                  </a:endParaRPr>
                </a:p>
              </p:txBody>
            </p:sp>
            <p:sp>
              <p:nvSpPr>
                <p:cNvPr id="1313" name="AutoShape 231"/>
                <p:cNvSpPr>
                  <a:spLocks noChangeArrowheads="1"/>
                </p:cNvSpPr>
                <p:nvPr/>
              </p:nvSpPr>
              <p:spPr bwMode="white">
                <a:xfrm rot="6373927">
                  <a:off x="2057" y="2344"/>
                  <a:ext cx="243" cy="823"/>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buFont typeface="Arial" charset="0"/>
                    <a:buNone/>
                    <a:defRPr/>
                  </a:pPr>
                  <a:endParaRPr lang="zh-CN" altLang="zh-CN" sz="1200" kern="0">
                    <a:solidFill>
                      <a:sysClr val="windowText" lastClr="000000"/>
                    </a:solidFill>
                    <a:latin typeface="Arial" charset="0"/>
                    <a:cs typeface="Arial" pitchFamily="34" charset="0"/>
                  </a:endParaRPr>
                </a:p>
              </p:txBody>
            </p:sp>
            <p:sp>
              <p:nvSpPr>
                <p:cNvPr id="1314" name="AutoShape 232"/>
                <p:cNvSpPr>
                  <a:spLocks noChangeArrowheads="1"/>
                </p:cNvSpPr>
                <p:nvPr/>
              </p:nvSpPr>
              <p:spPr bwMode="white">
                <a:xfrm rot="6906312">
                  <a:off x="2146" y="2373"/>
                  <a:ext cx="239" cy="823"/>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buFont typeface="Arial" charset="0"/>
                    <a:buNone/>
                    <a:defRPr/>
                  </a:pPr>
                  <a:endParaRPr lang="zh-CN" altLang="zh-CN" sz="1200" kern="0">
                    <a:solidFill>
                      <a:sysClr val="windowText" lastClr="000000"/>
                    </a:solidFill>
                    <a:latin typeface="Arial" charset="0"/>
                    <a:cs typeface="Arial" pitchFamily="34" charset="0"/>
                  </a:endParaRPr>
                </a:p>
              </p:txBody>
            </p:sp>
          </p:grpSp>
          <p:grpSp>
            <p:nvGrpSpPr>
              <p:cNvPr id="27763" name="Group 233"/>
              <p:cNvGrpSpPr>
                <a:grpSpLocks/>
              </p:cNvGrpSpPr>
              <p:nvPr/>
            </p:nvGrpSpPr>
            <p:grpSpPr bwMode="auto">
              <a:xfrm rot="1353540">
                <a:off x="2682" y="1111"/>
                <a:ext cx="743" cy="186"/>
                <a:chOff x="1565" y="2568"/>
                <a:chExt cx="1118" cy="279"/>
              </a:xfrm>
            </p:grpSpPr>
            <p:sp>
              <p:nvSpPr>
                <p:cNvPr id="1307" name="AutoShape 234"/>
                <p:cNvSpPr>
                  <a:spLocks noChangeArrowheads="1"/>
                </p:cNvSpPr>
                <p:nvPr/>
              </p:nvSpPr>
              <p:spPr bwMode="white">
                <a:xfrm rot="5263130">
                  <a:off x="1830" y="2313"/>
                  <a:ext cx="237" cy="819"/>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buFont typeface="Arial" charset="0"/>
                    <a:buNone/>
                    <a:defRPr/>
                  </a:pPr>
                  <a:endParaRPr lang="zh-CN" altLang="zh-CN" sz="1200" kern="0">
                    <a:solidFill>
                      <a:sysClr val="windowText" lastClr="000000"/>
                    </a:solidFill>
                    <a:latin typeface="Arial" charset="0"/>
                    <a:cs typeface="Arial" pitchFamily="34" charset="0"/>
                  </a:endParaRPr>
                </a:p>
              </p:txBody>
            </p:sp>
            <p:sp>
              <p:nvSpPr>
                <p:cNvPr id="1308" name="AutoShape 235"/>
                <p:cNvSpPr>
                  <a:spLocks noChangeArrowheads="1"/>
                </p:cNvSpPr>
                <p:nvPr/>
              </p:nvSpPr>
              <p:spPr bwMode="white">
                <a:xfrm rot="6078281">
                  <a:off x="1971" y="2315"/>
                  <a:ext cx="237" cy="819"/>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buFont typeface="Arial" charset="0"/>
                    <a:buNone/>
                    <a:defRPr/>
                  </a:pPr>
                  <a:endParaRPr lang="zh-CN" altLang="zh-CN" sz="1200" kern="0">
                    <a:solidFill>
                      <a:sysClr val="windowText" lastClr="000000"/>
                    </a:solidFill>
                    <a:latin typeface="Arial" charset="0"/>
                    <a:cs typeface="Arial" pitchFamily="34" charset="0"/>
                  </a:endParaRPr>
                </a:p>
              </p:txBody>
            </p:sp>
            <p:sp>
              <p:nvSpPr>
                <p:cNvPr id="1309" name="AutoShape 236"/>
                <p:cNvSpPr>
                  <a:spLocks noChangeArrowheads="1"/>
                </p:cNvSpPr>
                <p:nvPr/>
              </p:nvSpPr>
              <p:spPr bwMode="white">
                <a:xfrm rot="6373927">
                  <a:off x="2046" y="2339"/>
                  <a:ext cx="237" cy="819"/>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buFont typeface="Arial" charset="0"/>
                    <a:buNone/>
                    <a:defRPr/>
                  </a:pPr>
                  <a:endParaRPr lang="zh-CN" altLang="zh-CN" sz="1200" kern="0">
                    <a:solidFill>
                      <a:sysClr val="windowText" lastClr="000000"/>
                    </a:solidFill>
                    <a:latin typeface="Arial" charset="0"/>
                    <a:cs typeface="Arial" pitchFamily="34" charset="0"/>
                  </a:endParaRPr>
                </a:p>
              </p:txBody>
            </p:sp>
            <p:sp>
              <p:nvSpPr>
                <p:cNvPr id="1310" name="AutoShape 237"/>
                <p:cNvSpPr>
                  <a:spLocks noChangeArrowheads="1"/>
                </p:cNvSpPr>
                <p:nvPr/>
              </p:nvSpPr>
              <p:spPr bwMode="white">
                <a:xfrm rot="6906312">
                  <a:off x="2136" y="2363"/>
                  <a:ext cx="237" cy="823"/>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buFont typeface="Arial" charset="0"/>
                    <a:buNone/>
                    <a:defRPr/>
                  </a:pPr>
                  <a:endParaRPr lang="zh-CN" altLang="zh-CN" sz="1200" kern="0">
                    <a:solidFill>
                      <a:sysClr val="windowText" lastClr="000000"/>
                    </a:solidFill>
                    <a:latin typeface="Arial" charset="0"/>
                    <a:cs typeface="Arial" pitchFamily="34" charset="0"/>
                  </a:endParaRPr>
                </a:p>
              </p:txBody>
            </p:sp>
          </p:grpSp>
        </p:grpSp>
        <p:sp>
          <p:nvSpPr>
            <p:cNvPr id="27705" name="Rectangle 238"/>
            <p:cNvSpPr>
              <a:spLocks noChangeArrowheads="1"/>
            </p:cNvSpPr>
            <p:nvPr/>
          </p:nvSpPr>
          <p:spPr bwMode="gray">
            <a:xfrm>
              <a:off x="5396826" y="2034411"/>
              <a:ext cx="839135" cy="29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110889" tIns="55445" rIns="110889" bIns="55445">
              <a:spAutoFit/>
            </a:bodyPr>
            <a:lstStyle>
              <a:lvl1pPr defTabSz="1109663">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defTabSz="1109663">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defTabSz="1109663">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defTabSz="1109663">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defTabSz="1109663">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defTabSz="1109663"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defTabSz="1109663"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defTabSz="1109663"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defTabSz="1109663"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r>
                <a:rPr lang="zh-CN" altLang="en-US" sz="1200" b="1">
                  <a:solidFill>
                    <a:srgbClr val="000000"/>
                  </a:solidFill>
                  <a:latin typeface="Comic Sans MS" panose="030F0702030302020204" pitchFamily="66" charset="0"/>
                  <a:ea typeface="华文中宋" panose="02010600040101010101" pitchFamily="2" charset="-122"/>
                </a:rPr>
                <a:t>经济信息</a:t>
              </a:r>
            </a:p>
          </p:txBody>
        </p:sp>
        <p:sp>
          <p:nvSpPr>
            <p:cNvPr id="1249" name="Oval 239"/>
            <p:cNvSpPr>
              <a:spLocks noChangeArrowheads="1"/>
            </p:cNvSpPr>
            <p:nvPr/>
          </p:nvSpPr>
          <p:spPr bwMode="gray">
            <a:xfrm>
              <a:off x="458554" y="1764103"/>
              <a:ext cx="894830" cy="830230"/>
            </a:xfrm>
            <a:prstGeom prst="ellipse">
              <a:avLst/>
            </a:prstGeom>
            <a:solidFill>
              <a:srgbClr val="EAEAEA">
                <a:alpha val="50195"/>
              </a:srgbClr>
            </a:solidFill>
            <a:ln w="9525" algn="ctr">
              <a:noFill/>
              <a:round/>
              <a:headEnd/>
              <a:tailEnd/>
            </a:ln>
          </p:spPr>
          <p:txBody>
            <a:bodyPr wrap="none" lIns="104306" tIns="52153" rIns="104306" bIns="52153" anchor="ctr"/>
            <a:lstStyle/>
            <a:p>
              <a:pPr eaLnBrk="1" fontAlgn="auto" hangingPunct="1">
                <a:spcBef>
                  <a:spcPts val="0"/>
                </a:spcBef>
                <a:spcAft>
                  <a:spcPts val="0"/>
                </a:spcAft>
                <a:buFont typeface="Arial" charset="0"/>
                <a:buNone/>
                <a:defRPr/>
              </a:pPr>
              <a:endParaRPr lang="zh-CN" altLang="zh-CN" sz="1200" kern="0">
                <a:solidFill>
                  <a:sysClr val="windowText" lastClr="000000"/>
                </a:solidFill>
                <a:latin typeface="Arial" charset="0"/>
                <a:cs typeface="Arial" pitchFamily="34" charset="0"/>
              </a:endParaRPr>
            </a:p>
          </p:txBody>
        </p:sp>
        <p:pic>
          <p:nvPicPr>
            <p:cNvPr id="27707" name="Picture 240" descr="circuler_1"/>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gray">
            <a:xfrm>
              <a:off x="484188" y="1790700"/>
              <a:ext cx="839787" cy="779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51" name="Oval 241"/>
            <p:cNvSpPr>
              <a:spLocks noChangeArrowheads="1"/>
            </p:cNvSpPr>
            <p:nvPr/>
          </p:nvSpPr>
          <p:spPr bwMode="gray">
            <a:xfrm>
              <a:off x="484545" y="1791134"/>
              <a:ext cx="844704" cy="780030"/>
            </a:xfrm>
            <a:prstGeom prst="ellipse">
              <a:avLst/>
            </a:prstGeom>
            <a:solidFill>
              <a:srgbClr val="CC99FF">
                <a:alpha val="50195"/>
              </a:srgbClr>
            </a:solidFill>
            <a:ln w="9525" algn="ctr">
              <a:noFill/>
              <a:round/>
              <a:headEnd/>
              <a:tailEnd/>
            </a:ln>
          </p:spPr>
          <p:txBody>
            <a:bodyPr wrap="none" lIns="104306" tIns="52153" rIns="104306" bIns="52153" anchor="ctr"/>
            <a:lstStyle/>
            <a:p>
              <a:pPr eaLnBrk="1" fontAlgn="auto" hangingPunct="1">
                <a:spcBef>
                  <a:spcPts val="0"/>
                </a:spcBef>
                <a:spcAft>
                  <a:spcPts val="0"/>
                </a:spcAft>
                <a:buFont typeface="Arial" charset="0"/>
                <a:buNone/>
                <a:defRPr/>
              </a:pPr>
              <a:endParaRPr lang="zh-CN" altLang="zh-CN" sz="1200" kern="0">
                <a:solidFill>
                  <a:sysClr val="windowText" lastClr="000000"/>
                </a:solidFill>
                <a:latin typeface="Arial" charset="0"/>
                <a:cs typeface="Arial" pitchFamily="34" charset="0"/>
              </a:endParaRPr>
            </a:p>
          </p:txBody>
        </p:sp>
        <p:pic>
          <p:nvPicPr>
            <p:cNvPr id="27709" name="Picture 242" descr="light_shadow1"/>
            <p:cNvPicPr>
              <a:picLocks noChangeAspect="1" noChangeArrowheads="1"/>
            </p:cNvPicPr>
            <p:nvPr/>
          </p:nvPicPr>
          <p:blipFill>
            <a:blip r:embed="rId11">
              <a:extLst>
                <a:ext uri="{28A0092B-C50C-407E-A947-70E740481C1C}">
                  <a14:useLocalDpi xmlns:a14="http://schemas.microsoft.com/office/drawing/2010/main" val="0"/>
                </a:ext>
              </a:extLst>
            </a:blip>
            <a:srcRect t="14285"/>
            <a:stretch>
              <a:fillRect/>
            </a:stretch>
          </p:blipFill>
          <p:spPr bwMode="gray">
            <a:xfrm>
              <a:off x="458788" y="1824038"/>
              <a:ext cx="619125" cy="48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7710" name="Group 243"/>
            <p:cNvGrpSpPr>
              <a:grpSpLocks/>
            </p:cNvGrpSpPr>
            <p:nvPr/>
          </p:nvGrpSpPr>
          <p:grpSpPr bwMode="auto">
            <a:xfrm rot="-3733502" flipH="1" flipV="1">
              <a:off x="769938" y="2327275"/>
              <a:ext cx="682625" cy="180975"/>
              <a:chOff x="2532" y="1051"/>
              <a:chExt cx="893" cy="246"/>
            </a:xfrm>
          </p:grpSpPr>
          <p:grpSp>
            <p:nvGrpSpPr>
              <p:cNvPr id="27752" name="Group 244"/>
              <p:cNvGrpSpPr>
                <a:grpSpLocks/>
              </p:cNvGrpSpPr>
              <p:nvPr/>
            </p:nvGrpSpPr>
            <p:grpSpPr bwMode="auto">
              <a:xfrm>
                <a:off x="2532" y="1051"/>
                <a:ext cx="743" cy="185"/>
                <a:chOff x="1565" y="2568"/>
                <a:chExt cx="1118" cy="279"/>
              </a:xfrm>
            </p:grpSpPr>
            <p:sp>
              <p:nvSpPr>
                <p:cNvPr id="1301" name="AutoShape 245"/>
                <p:cNvSpPr>
                  <a:spLocks noChangeArrowheads="1"/>
                </p:cNvSpPr>
                <p:nvPr/>
              </p:nvSpPr>
              <p:spPr bwMode="white">
                <a:xfrm rot="5263130">
                  <a:off x="1844" y="2319"/>
                  <a:ext cx="221" cy="810"/>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buFont typeface="Arial" charset="0"/>
                    <a:buNone/>
                    <a:defRPr/>
                  </a:pPr>
                  <a:endParaRPr lang="zh-CN" altLang="zh-CN" sz="1200" kern="0">
                    <a:solidFill>
                      <a:sysClr val="windowText" lastClr="000000"/>
                    </a:solidFill>
                    <a:latin typeface="Arial" charset="0"/>
                    <a:cs typeface="Arial" pitchFamily="34" charset="0"/>
                  </a:endParaRPr>
                </a:p>
              </p:txBody>
            </p:sp>
            <p:sp>
              <p:nvSpPr>
                <p:cNvPr id="1302" name="AutoShape 246"/>
                <p:cNvSpPr>
                  <a:spLocks noChangeArrowheads="1"/>
                </p:cNvSpPr>
                <p:nvPr/>
              </p:nvSpPr>
              <p:spPr bwMode="white">
                <a:xfrm rot="6078281">
                  <a:off x="1988" y="2309"/>
                  <a:ext cx="225" cy="810"/>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buFont typeface="Arial" charset="0"/>
                    <a:buNone/>
                    <a:defRPr/>
                  </a:pPr>
                  <a:endParaRPr lang="zh-CN" altLang="zh-CN" sz="1200" kern="0">
                    <a:solidFill>
                      <a:sysClr val="windowText" lastClr="000000"/>
                    </a:solidFill>
                    <a:latin typeface="Arial" charset="0"/>
                    <a:cs typeface="Arial" pitchFamily="34" charset="0"/>
                  </a:endParaRPr>
                </a:p>
              </p:txBody>
            </p:sp>
            <p:sp>
              <p:nvSpPr>
                <p:cNvPr id="1303" name="AutoShape 247"/>
                <p:cNvSpPr>
                  <a:spLocks noChangeArrowheads="1"/>
                </p:cNvSpPr>
                <p:nvPr/>
              </p:nvSpPr>
              <p:spPr bwMode="white">
                <a:xfrm rot="6373927">
                  <a:off x="2058" y="2339"/>
                  <a:ext cx="217" cy="810"/>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buFont typeface="Arial" charset="0"/>
                    <a:buNone/>
                    <a:defRPr/>
                  </a:pPr>
                  <a:endParaRPr lang="zh-CN" altLang="zh-CN" sz="1200" kern="0">
                    <a:solidFill>
                      <a:sysClr val="windowText" lastClr="000000"/>
                    </a:solidFill>
                    <a:latin typeface="Arial" charset="0"/>
                    <a:cs typeface="Arial" pitchFamily="34" charset="0"/>
                  </a:endParaRPr>
                </a:p>
              </p:txBody>
            </p:sp>
            <p:sp>
              <p:nvSpPr>
                <p:cNvPr id="1304" name="AutoShape 248"/>
                <p:cNvSpPr>
                  <a:spLocks noChangeArrowheads="1"/>
                </p:cNvSpPr>
                <p:nvPr/>
              </p:nvSpPr>
              <p:spPr bwMode="white">
                <a:xfrm rot="6906312">
                  <a:off x="2154" y="2366"/>
                  <a:ext cx="217" cy="810"/>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buFont typeface="Arial" charset="0"/>
                    <a:buNone/>
                    <a:defRPr/>
                  </a:pPr>
                  <a:endParaRPr lang="zh-CN" altLang="zh-CN" sz="1200" kern="0">
                    <a:solidFill>
                      <a:sysClr val="windowText" lastClr="000000"/>
                    </a:solidFill>
                    <a:latin typeface="Arial" charset="0"/>
                    <a:cs typeface="Arial" pitchFamily="34" charset="0"/>
                  </a:endParaRPr>
                </a:p>
              </p:txBody>
            </p:sp>
          </p:grpSp>
          <p:grpSp>
            <p:nvGrpSpPr>
              <p:cNvPr id="27753" name="Group 249"/>
              <p:cNvGrpSpPr>
                <a:grpSpLocks/>
              </p:cNvGrpSpPr>
              <p:nvPr/>
            </p:nvGrpSpPr>
            <p:grpSpPr bwMode="auto">
              <a:xfrm rot="1353540">
                <a:off x="2682" y="1111"/>
                <a:ext cx="743" cy="186"/>
                <a:chOff x="1565" y="2568"/>
                <a:chExt cx="1118" cy="279"/>
              </a:xfrm>
            </p:grpSpPr>
            <p:sp>
              <p:nvSpPr>
                <p:cNvPr id="1297" name="AutoShape 250"/>
                <p:cNvSpPr>
                  <a:spLocks noChangeArrowheads="1"/>
                </p:cNvSpPr>
                <p:nvPr/>
              </p:nvSpPr>
              <p:spPr bwMode="white">
                <a:xfrm rot="5263130">
                  <a:off x="1859" y="2330"/>
                  <a:ext cx="220" cy="817"/>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buFont typeface="Arial" charset="0"/>
                    <a:buNone/>
                    <a:defRPr/>
                  </a:pPr>
                  <a:endParaRPr lang="zh-CN" altLang="zh-CN" sz="1200" kern="0">
                    <a:solidFill>
                      <a:sysClr val="windowText" lastClr="000000"/>
                    </a:solidFill>
                    <a:latin typeface="Arial" charset="0"/>
                    <a:cs typeface="Arial" pitchFamily="34" charset="0"/>
                  </a:endParaRPr>
                </a:p>
              </p:txBody>
            </p:sp>
            <p:sp>
              <p:nvSpPr>
                <p:cNvPr id="1298" name="AutoShape 251"/>
                <p:cNvSpPr>
                  <a:spLocks noChangeArrowheads="1"/>
                </p:cNvSpPr>
                <p:nvPr/>
              </p:nvSpPr>
              <p:spPr bwMode="white">
                <a:xfrm rot="6078281">
                  <a:off x="1998" y="2328"/>
                  <a:ext cx="208" cy="810"/>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buFont typeface="Arial" charset="0"/>
                    <a:buNone/>
                    <a:defRPr/>
                  </a:pPr>
                  <a:endParaRPr lang="zh-CN" altLang="zh-CN" sz="1200" kern="0">
                    <a:solidFill>
                      <a:sysClr val="windowText" lastClr="000000"/>
                    </a:solidFill>
                    <a:latin typeface="Arial" charset="0"/>
                    <a:cs typeface="Arial" pitchFamily="34" charset="0"/>
                  </a:endParaRPr>
                </a:p>
              </p:txBody>
            </p:sp>
            <p:sp>
              <p:nvSpPr>
                <p:cNvPr id="1299" name="AutoShape 252"/>
                <p:cNvSpPr>
                  <a:spLocks noChangeArrowheads="1"/>
                </p:cNvSpPr>
                <p:nvPr/>
              </p:nvSpPr>
              <p:spPr bwMode="white">
                <a:xfrm rot="6373927">
                  <a:off x="2070" y="2352"/>
                  <a:ext cx="212" cy="810"/>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buFont typeface="Arial" charset="0"/>
                    <a:buNone/>
                    <a:defRPr/>
                  </a:pPr>
                  <a:endParaRPr lang="zh-CN" altLang="zh-CN" sz="1200" kern="0">
                    <a:solidFill>
                      <a:sysClr val="windowText" lastClr="000000"/>
                    </a:solidFill>
                    <a:latin typeface="Arial" charset="0"/>
                    <a:cs typeface="Arial" pitchFamily="34" charset="0"/>
                  </a:endParaRPr>
                </a:p>
              </p:txBody>
            </p:sp>
            <p:sp>
              <p:nvSpPr>
                <p:cNvPr id="1300" name="AutoShape 253"/>
                <p:cNvSpPr>
                  <a:spLocks noChangeArrowheads="1"/>
                </p:cNvSpPr>
                <p:nvPr/>
              </p:nvSpPr>
              <p:spPr bwMode="white">
                <a:xfrm rot="6906312">
                  <a:off x="2156" y="2384"/>
                  <a:ext cx="212" cy="810"/>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buFont typeface="Arial" charset="0"/>
                    <a:buNone/>
                    <a:defRPr/>
                  </a:pPr>
                  <a:endParaRPr lang="zh-CN" altLang="zh-CN" sz="1200" kern="0">
                    <a:solidFill>
                      <a:sysClr val="windowText" lastClr="000000"/>
                    </a:solidFill>
                    <a:latin typeface="Arial" charset="0"/>
                    <a:cs typeface="Arial" pitchFamily="34" charset="0"/>
                  </a:endParaRPr>
                </a:p>
              </p:txBody>
            </p:sp>
          </p:grpSp>
        </p:grpSp>
        <p:grpSp>
          <p:nvGrpSpPr>
            <p:cNvPr id="27711" name="Group 254"/>
            <p:cNvGrpSpPr>
              <a:grpSpLocks/>
            </p:cNvGrpSpPr>
            <p:nvPr/>
          </p:nvGrpSpPr>
          <p:grpSpPr bwMode="auto">
            <a:xfrm rot="-3733502" flipH="1" flipV="1">
              <a:off x="854868" y="2323307"/>
              <a:ext cx="601663" cy="158750"/>
              <a:chOff x="2532" y="1051"/>
              <a:chExt cx="893" cy="246"/>
            </a:xfrm>
          </p:grpSpPr>
          <p:grpSp>
            <p:nvGrpSpPr>
              <p:cNvPr id="27742" name="Group 255"/>
              <p:cNvGrpSpPr>
                <a:grpSpLocks/>
              </p:cNvGrpSpPr>
              <p:nvPr/>
            </p:nvGrpSpPr>
            <p:grpSpPr bwMode="auto">
              <a:xfrm>
                <a:off x="2532" y="1051"/>
                <a:ext cx="743" cy="185"/>
                <a:chOff x="1565" y="2568"/>
                <a:chExt cx="1118" cy="279"/>
              </a:xfrm>
            </p:grpSpPr>
            <p:sp>
              <p:nvSpPr>
                <p:cNvPr id="1291" name="AutoShape 256"/>
                <p:cNvSpPr>
                  <a:spLocks noChangeArrowheads="1"/>
                </p:cNvSpPr>
                <p:nvPr/>
              </p:nvSpPr>
              <p:spPr bwMode="white">
                <a:xfrm rot="5263130">
                  <a:off x="1849" y="2325"/>
                  <a:ext cx="221" cy="837"/>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buFont typeface="Arial" charset="0"/>
                    <a:buNone/>
                    <a:defRPr/>
                  </a:pPr>
                  <a:endParaRPr lang="zh-CN" altLang="zh-CN" sz="1200" kern="0">
                    <a:solidFill>
                      <a:sysClr val="windowText" lastClr="000000"/>
                    </a:solidFill>
                    <a:latin typeface="Arial" charset="0"/>
                    <a:cs typeface="Arial" pitchFamily="34" charset="0"/>
                  </a:endParaRPr>
                </a:p>
              </p:txBody>
            </p:sp>
            <p:sp>
              <p:nvSpPr>
                <p:cNvPr id="1292" name="AutoShape 257"/>
                <p:cNvSpPr>
                  <a:spLocks noChangeArrowheads="1"/>
                </p:cNvSpPr>
                <p:nvPr/>
              </p:nvSpPr>
              <p:spPr bwMode="white">
                <a:xfrm rot="6078281">
                  <a:off x="1980" y="2337"/>
                  <a:ext cx="217" cy="819"/>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buFont typeface="Arial" charset="0"/>
                    <a:buNone/>
                    <a:defRPr/>
                  </a:pPr>
                  <a:endParaRPr lang="zh-CN" altLang="zh-CN" sz="1200" kern="0">
                    <a:solidFill>
                      <a:sysClr val="windowText" lastClr="000000"/>
                    </a:solidFill>
                    <a:latin typeface="Arial" charset="0"/>
                    <a:cs typeface="Arial" pitchFamily="34" charset="0"/>
                  </a:endParaRPr>
                </a:p>
              </p:txBody>
            </p:sp>
            <p:sp>
              <p:nvSpPr>
                <p:cNvPr id="1293" name="AutoShape 258"/>
                <p:cNvSpPr>
                  <a:spLocks noChangeArrowheads="1"/>
                </p:cNvSpPr>
                <p:nvPr/>
              </p:nvSpPr>
              <p:spPr bwMode="white">
                <a:xfrm rot="6373927">
                  <a:off x="2063" y="2344"/>
                  <a:ext cx="217" cy="845"/>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buFont typeface="Arial" charset="0"/>
                    <a:buNone/>
                    <a:defRPr/>
                  </a:pPr>
                  <a:endParaRPr lang="zh-CN" altLang="zh-CN" sz="1200" kern="0">
                    <a:solidFill>
                      <a:sysClr val="windowText" lastClr="000000"/>
                    </a:solidFill>
                    <a:latin typeface="Arial" charset="0"/>
                    <a:cs typeface="Arial" pitchFamily="34" charset="0"/>
                  </a:endParaRPr>
                </a:p>
              </p:txBody>
            </p:sp>
            <p:sp>
              <p:nvSpPr>
                <p:cNvPr id="1294" name="AutoShape 259"/>
                <p:cNvSpPr>
                  <a:spLocks noChangeArrowheads="1"/>
                </p:cNvSpPr>
                <p:nvPr/>
              </p:nvSpPr>
              <p:spPr bwMode="white">
                <a:xfrm rot="6906312">
                  <a:off x="2156" y="2380"/>
                  <a:ext cx="221" cy="828"/>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buFont typeface="Arial" charset="0"/>
                    <a:buNone/>
                    <a:defRPr/>
                  </a:pPr>
                  <a:endParaRPr lang="zh-CN" altLang="zh-CN" sz="1200" kern="0">
                    <a:solidFill>
                      <a:sysClr val="windowText" lastClr="000000"/>
                    </a:solidFill>
                    <a:latin typeface="Arial" charset="0"/>
                    <a:cs typeface="Arial" pitchFamily="34" charset="0"/>
                  </a:endParaRPr>
                </a:p>
              </p:txBody>
            </p:sp>
          </p:grpSp>
          <p:grpSp>
            <p:nvGrpSpPr>
              <p:cNvPr id="27743" name="Group 260"/>
              <p:cNvGrpSpPr>
                <a:grpSpLocks/>
              </p:cNvGrpSpPr>
              <p:nvPr/>
            </p:nvGrpSpPr>
            <p:grpSpPr bwMode="auto">
              <a:xfrm rot="1353540">
                <a:off x="2682" y="1111"/>
                <a:ext cx="743" cy="186"/>
                <a:chOff x="1565" y="2568"/>
                <a:chExt cx="1118" cy="279"/>
              </a:xfrm>
            </p:grpSpPr>
            <p:sp>
              <p:nvSpPr>
                <p:cNvPr id="1287" name="AutoShape 261"/>
                <p:cNvSpPr>
                  <a:spLocks noChangeArrowheads="1"/>
                </p:cNvSpPr>
                <p:nvPr/>
              </p:nvSpPr>
              <p:spPr bwMode="white">
                <a:xfrm rot="5263130">
                  <a:off x="1848" y="2323"/>
                  <a:ext cx="203" cy="832"/>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buFont typeface="Arial" charset="0"/>
                    <a:buNone/>
                    <a:defRPr/>
                  </a:pPr>
                  <a:endParaRPr lang="zh-CN" altLang="zh-CN" sz="1200" kern="0">
                    <a:solidFill>
                      <a:sysClr val="windowText" lastClr="000000"/>
                    </a:solidFill>
                    <a:latin typeface="Arial" charset="0"/>
                    <a:cs typeface="Arial" pitchFamily="34" charset="0"/>
                  </a:endParaRPr>
                </a:p>
              </p:txBody>
            </p:sp>
            <p:sp>
              <p:nvSpPr>
                <p:cNvPr id="1288" name="AutoShape 262"/>
                <p:cNvSpPr>
                  <a:spLocks noChangeArrowheads="1"/>
                </p:cNvSpPr>
                <p:nvPr/>
              </p:nvSpPr>
              <p:spPr bwMode="white">
                <a:xfrm rot="6078281">
                  <a:off x="1972" y="2332"/>
                  <a:ext cx="216" cy="824"/>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buFont typeface="Arial" charset="0"/>
                    <a:buNone/>
                    <a:defRPr/>
                  </a:pPr>
                  <a:endParaRPr lang="zh-CN" altLang="zh-CN" sz="1200" kern="0">
                    <a:solidFill>
                      <a:sysClr val="windowText" lastClr="000000"/>
                    </a:solidFill>
                    <a:latin typeface="Arial" charset="0"/>
                    <a:cs typeface="Arial" pitchFamily="34" charset="0"/>
                  </a:endParaRPr>
                </a:p>
              </p:txBody>
            </p:sp>
            <p:sp>
              <p:nvSpPr>
                <p:cNvPr id="1289" name="AutoShape 263"/>
                <p:cNvSpPr>
                  <a:spLocks noChangeArrowheads="1"/>
                </p:cNvSpPr>
                <p:nvPr/>
              </p:nvSpPr>
              <p:spPr bwMode="white">
                <a:xfrm rot="6373927">
                  <a:off x="2055" y="2348"/>
                  <a:ext cx="207" cy="832"/>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buFont typeface="Arial" charset="0"/>
                    <a:buNone/>
                    <a:defRPr/>
                  </a:pPr>
                  <a:endParaRPr lang="zh-CN" altLang="zh-CN" sz="1200" kern="0">
                    <a:solidFill>
                      <a:sysClr val="windowText" lastClr="000000"/>
                    </a:solidFill>
                    <a:latin typeface="Arial" charset="0"/>
                    <a:cs typeface="Arial" pitchFamily="34" charset="0"/>
                  </a:endParaRPr>
                </a:p>
              </p:txBody>
            </p:sp>
            <p:sp>
              <p:nvSpPr>
                <p:cNvPr id="1290" name="AutoShape 264"/>
                <p:cNvSpPr>
                  <a:spLocks noChangeArrowheads="1"/>
                </p:cNvSpPr>
                <p:nvPr/>
              </p:nvSpPr>
              <p:spPr bwMode="white">
                <a:xfrm rot="6906312">
                  <a:off x="2148" y="2368"/>
                  <a:ext cx="207" cy="824"/>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buFont typeface="Arial" charset="0"/>
                    <a:buNone/>
                    <a:defRPr/>
                  </a:pPr>
                  <a:endParaRPr lang="zh-CN" altLang="zh-CN" sz="1200" kern="0">
                    <a:solidFill>
                      <a:sysClr val="windowText" lastClr="000000"/>
                    </a:solidFill>
                    <a:latin typeface="Arial" charset="0"/>
                    <a:cs typeface="Arial" pitchFamily="34" charset="0"/>
                  </a:endParaRPr>
                </a:p>
              </p:txBody>
            </p:sp>
          </p:grpSp>
        </p:grpSp>
        <p:sp>
          <p:nvSpPr>
            <p:cNvPr id="27712" name="Rectangle 265"/>
            <p:cNvSpPr>
              <a:spLocks noChangeArrowheads="1"/>
            </p:cNvSpPr>
            <p:nvPr/>
          </p:nvSpPr>
          <p:spPr bwMode="gray">
            <a:xfrm>
              <a:off x="445558" y="1993865"/>
              <a:ext cx="839135" cy="29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110889" tIns="55445" rIns="110889" bIns="55445">
              <a:spAutoFit/>
            </a:bodyPr>
            <a:lstStyle>
              <a:lvl1pPr defTabSz="1109663">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defTabSz="1109663">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defTabSz="1109663">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defTabSz="1109663">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defTabSz="1109663">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defTabSz="1109663"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defTabSz="1109663"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defTabSz="1109663"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defTabSz="1109663"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r>
                <a:rPr lang="zh-CN" altLang="en-US" sz="1200" b="1">
                  <a:solidFill>
                    <a:srgbClr val="000000"/>
                  </a:solidFill>
                  <a:latin typeface="Comic Sans MS" panose="030F0702030302020204" pitchFamily="66" charset="0"/>
                  <a:ea typeface="华文中宋" panose="02010600040101010101" pitchFamily="2" charset="-122"/>
                </a:rPr>
                <a:t>生活咨询</a:t>
              </a:r>
            </a:p>
          </p:txBody>
        </p:sp>
        <p:sp>
          <p:nvSpPr>
            <p:cNvPr id="1256" name="Oval 266"/>
            <p:cNvSpPr>
              <a:spLocks noChangeArrowheads="1"/>
            </p:cNvSpPr>
            <p:nvPr/>
          </p:nvSpPr>
          <p:spPr bwMode="gray">
            <a:xfrm>
              <a:off x="8595563" y="3051925"/>
              <a:ext cx="891117" cy="818645"/>
            </a:xfrm>
            <a:prstGeom prst="ellipse">
              <a:avLst/>
            </a:prstGeom>
            <a:solidFill>
              <a:srgbClr val="EAEAEA">
                <a:alpha val="50195"/>
              </a:srgbClr>
            </a:solidFill>
            <a:ln w="9525" algn="ctr">
              <a:noFill/>
              <a:round/>
              <a:headEnd/>
              <a:tailEnd/>
            </a:ln>
          </p:spPr>
          <p:txBody>
            <a:bodyPr wrap="none" lIns="104306" tIns="52153" rIns="104306" bIns="52153" anchor="ctr"/>
            <a:lstStyle/>
            <a:p>
              <a:pPr eaLnBrk="1" fontAlgn="auto" hangingPunct="1">
                <a:spcBef>
                  <a:spcPts val="0"/>
                </a:spcBef>
                <a:spcAft>
                  <a:spcPts val="0"/>
                </a:spcAft>
                <a:buFont typeface="Arial" charset="0"/>
                <a:buNone/>
                <a:defRPr/>
              </a:pPr>
              <a:endParaRPr lang="zh-CN" altLang="zh-CN" sz="1200" kern="0">
                <a:solidFill>
                  <a:sysClr val="windowText" lastClr="000000"/>
                </a:solidFill>
                <a:latin typeface="Arial" charset="0"/>
                <a:cs typeface="Arial" pitchFamily="34" charset="0"/>
              </a:endParaRPr>
            </a:p>
          </p:txBody>
        </p:sp>
        <p:pic>
          <p:nvPicPr>
            <p:cNvPr id="27714" name="Picture 267" descr="circuler_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gray">
            <a:xfrm>
              <a:off x="8623300" y="3076575"/>
              <a:ext cx="83185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58" name="Oval 268"/>
            <p:cNvSpPr>
              <a:spLocks noChangeArrowheads="1"/>
            </p:cNvSpPr>
            <p:nvPr/>
          </p:nvSpPr>
          <p:spPr bwMode="gray">
            <a:xfrm>
              <a:off x="8623411" y="3077025"/>
              <a:ext cx="837278" cy="770377"/>
            </a:xfrm>
            <a:prstGeom prst="ellipse">
              <a:avLst/>
            </a:prstGeom>
            <a:solidFill>
              <a:srgbClr val="993366">
                <a:alpha val="50195"/>
              </a:srgbClr>
            </a:solidFill>
            <a:ln w="9525" algn="ctr">
              <a:noFill/>
              <a:round/>
              <a:headEnd/>
              <a:tailEnd/>
            </a:ln>
          </p:spPr>
          <p:txBody>
            <a:bodyPr wrap="none" lIns="104306" tIns="52153" rIns="104306" bIns="52153" anchor="ctr"/>
            <a:lstStyle/>
            <a:p>
              <a:pPr eaLnBrk="1" fontAlgn="auto" hangingPunct="1">
                <a:spcBef>
                  <a:spcPts val="0"/>
                </a:spcBef>
                <a:spcAft>
                  <a:spcPts val="0"/>
                </a:spcAft>
                <a:buFont typeface="Arial" charset="0"/>
                <a:buNone/>
                <a:defRPr/>
              </a:pPr>
              <a:endParaRPr lang="zh-CN" altLang="zh-CN" sz="1200" kern="0">
                <a:solidFill>
                  <a:sysClr val="windowText" lastClr="000000"/>
                </a:solidFill>
                <a:latin typeface="Arial" charset="0"/>
                <a:cs typeface="Arial" pitchFamily="34" charset="0"/>
              </a:endParaRPr>
            </a:p>
          </p:txBody>
        </p:sp>
        <p:pic>
          <p:nvPicPr>
            <p:cNvPr id="27716" name="Picture 269" descr="light_shadow1"/>
            <p:cNvPicPr>
              <a:picLocks noChangeAspect="1" noChangeArrowheads="1"/>
            </p:cNvPicPr>
            <p:nvPr/>
          </p:nvPicPr>
          <p:blipFill>
            <a:blip r:embed="rId12">
              <a:extLst>
                <a:ext uri="{28A0092B-C50C-407E-A947-70E740481C1C}">
                  <a14:useLocalDpi xmlns:a14="http://schemas.microsoft.com/office/drawing/2010/main" val="0"/>
                </a:ext>
              </a:extLst>
            </a:blip>
            <a:srcRect t="14285"/>
            <a:stretch>
              <a:fillRect/>
            </a:stretch>
          </p:blipFill>
          <p:spPr bwMode="gray">
            <a:xfrm>
              <a:off x="8647113" y="3108325"/>
              <a:ext cx="614362" cy="48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7717" name="Group 270"/>
            <p:cNvGrpSpPr>
              <a:grpSpLocks/>
            </p:cNvGrpSpPr>
            <p:nvPr/>
          </p:nvGrpSpPr>
          <p:grpSpPr bwMode="auto">
            <a:xfrm rot="-3733502" flipH="1" flipV="1">
              <a:off x="8909050" y="3606800"/>
              <a:ext cx="673100" cy="177800"/>
              <a:chOff x="2532" y="1051"/>
              <a:chExt cx="893" cy="246"/>
            </a:xfrm>
          </p:grpSpPr>
          <p:grpSp>
            <p:nvGrpSpPr>
              <p:cNvPr id="27732" name="Group 271"/>
              <p:cNvGrpSpPr>
                <a:grpSpLocks/>
              </p:cNvGrpSpPr>
              <p:nvPr/>
            </p:nvGrpSpPr>
            <p:grpSpPr bwMode="auto">
              <a:xfrm>
                <a:off x="2532" y="1051"/>
                <a:ext cx="743" cy="185"/>
                <a:chOff x="1565" y="2568"/>
                <a:chExt cx="1118" cy="279"/>
              </a:xfrm>
            </p:grpSpPr>
            <p:sp>
              <p:nvSpPr>
                <p:cNvPr id="1281" name="AutoShape 272"/>
                <p:cNvSpPr>
                  <a:spLocks noChangeArrowheads="1"/>
                </p:cNvSpPr>
                <p:nvPr/>
              </p:nvSpPr>
              <p:spPr bwMode="white">
                <a:xfrm rot="5263130">
                  <a:off x="1839" y="2308"/>
                  <a:ext cx="232" cy="813"/>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buFont typeface="Arial" charset="0"/>
                    <a:buNone/>
                    <a:defRPr/>
                  </a:pPr>
                  <a:endParaRPr lang="zh-CN" altLang="zh-CN" sz="1200" kern="0">
                    <a:solidFill>
                      <a:sysClr val="windowText" lastClr="000000"/>
                    </a:solidFill>
                    <a:latin typeface="Arial" charset="0"/>
                    <a:cs typeface="Arial" pitchFamily="34" charset="0"/>
                  </a:endParaRPr>
                </a:p>
              </p:txBody>
            </p:sp>
            <p:sp>
              <p:nvSpPr>
                <p:cNvPr id="1282" name="AutoShape 273"/>
                <p:cNvSpPr>
                  <a:spLocks noChangeArrowheads="1"/>
                </p:cNvSpPr>
                <p:nvPr/>
              </p:nvSpPr>
              <p:spPr bwMode="white">
                <a:xfrm rot="6078281">
                  <a:off x="1996" y="2306"/>
                  <a:ext cx="229" cy="817"/>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buFont typeface="Arial" charset="0"/>
                    <a:buNone/>
                    <a:defRPr/>
                  </a:pPr>
                  <a:endParaRPr lang="zh-CN" altLang="zh-CN" sz="1200" kern="0">
                    <a:solidFill>
                      <a:sysClr val="windowText" lastClr="000000"/>
                    </a:solidFill>
                    <a:latin typeface="Arial" charset="0"/>
                    <a:cs typeface="Arial" pitchFamily="34" charset="0"/>
                  </a:endParaRPr>
                </a:p>
              </p:txBody>
            </p:sp>
            <p:sp>
              <p:nvSpPr>
                <p:cNvPr id="1283" name="AutoShape 274"/>
                <p:cNvSpPr>
                  <a:spLocks noChangeArrowheads="1"/>
                </p:cNvSpPr>
                <p:nvPr/>
              </p:nvSpPr>
              <p:spPr bwMode="white">
                <a:xfrm rot="6373927">
                  <a:off x="2073" y="2316"/>
                  <a:ext cx="225" cy="817"/>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buFont typeface="Arial" charset="0"/>
                    <a:buNone/>
                    <a:defRPr/>
                  </a:pPr>
                  <a:endParaRPr lang="zh-CN" altLang="zh-CN" sz="1200" kern="0">
                    <a:solidFill>
                      <a:sysClr val="windowText" lastClr="000000"/>
                    </a:solidFill>
                    <a:latin typeface="Arial" charset="0"/>
                    <a:cs typeface="Arial" pitchFamily="34" charset="0"/>
                  </a:endParaRPr>
                </a:p>
              </p:txBody>
            </p:sp>
            <p:sp>
              <p:nvSpPr>
                <p:cNvPr id="1284" name="AutoShape 275"/>
                <p:cNvSpPr>
                  <a:spLocks noChangeArrowheads="1"/>
                </p:cNvSpPr>
                <p:nvPr/>
              </p:nvSpPr>
              <p:spPr bwMode="white">
                <a:xfrm rot="6906312">
                  <a:off x="2133" y="2357"/>
                  <a:ext cx="229" cy="813"/>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buFont typeface="Arial" charset="0"/>
                    <a:buNone/>
                    <a:defRPr/>
                  </a:pPr>
                  <a:endParaRPr lang="zh-CN" altLang="zh-CN" sz="1200" kern="0">
                    <a:solidFill>
                      <a:sysClr val="windowText" lastClr="000000"/>
                    </a:solidFill>
                    <a:latin typeface="Arial" charset="0"/>
                    <a:cs typeface="Arial" pitchFamily="34" charset="0"/>
                  </a:endParaRPr>
                </a:p>
              </p:txBody>
            </p:sp>
          </p:grpSp>
          <p:grpSp>
            <p:nvGrpSpPr>
              <p:cNvPr id="27733" name="Group 276"/>
              <p:cNvGrpSpPr>
                <a:grpSpLocks/>
              </p:cNvGrpSpPr>
              <p:nvPr/>
            </p:nvGrpSpPr>
            <p:grpSpPr bwMode="auto">
              <a:xfrm rot="1353540">
                <a:off x="2682" y="1111"/>
                <a:ext cx="743" cy="186"/>
                <a:chOff x="1565" y="2568"/>
                <a:chExt cx="1118" cy="279"/>
              </a:xfrm>
            </p:grpSpPr>
            <p:sp>
              <p:nvSpPr>
                <p:cNvPr id="1277" name="AutoShape 277"/>
                <p:cNvSpPr>
                  <a:spLocks noChangeArrowheads="1"/>
                </p:cNvSpPr>
                <p:nvPr/>
              </p:nvSpPr>
              <p:spPr bwMode="white">
                <a:xfrm rot="5263130">
                  <a:off x="1875" y="2281"/>
                  <a:ext cx="235" cy="809"/>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buFont typeface="Arial" charset="0"/>
                    <a:buNone/>
                    <a:defRPr/>
                  </a:pPr>
                  <a:endParaRPr lang="zh-CN" altLang="zh-CN" sz="1200" kern="0">
                    <a:solidFill>
                      <a:sysClr val="windowText" lastClr="000000"/>
                    </a:solidFill>
                    <a:latin typeface="Arial" charset="0"/>
                    <a:cs typeface="Arial" pitchFamily="34" charset="0"/>
                  </a:endParaRPr>
                </a:p>
              </p:txBody>
            </p:sp>
            <p:sp>
              <p:nvSpPr>
                <p:cNvPr id="1278" name="AutoShape 278"/>
                <p:cNvSpPr>
                  <a:spLocks noChangeArrowheads="1"/>
                </p:cNvSpPr>
                <p:nvPr/>
              </p:nvSpPr>
              <p:spPr bwMode="white">
                <a:xfrm rot="6078281">
                  <a:off x="2004" y="2292"/>
                  <a:ext cx="239" cy="809"/>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buFont typeface="Arial" charset="0"/>
                    <a:buNone/>
                    <a:defRPr/>
                  </a:pPr>
                  <a:endParaRPr lang="zh-CN" altLang="zh-CN" sz="1200" kern="0">
                    <a:solidFill>
                      <a:sysClr val="windowText" lastClr="000000"/>
                    </a:solidFill>
                    <a:latin typeface="Arial" charset="0"/>
                    <a:cs typeface="Arial" pitchFamily="34" charset="0"/>
                  </a:endParaRPr>
                </a:p>
              </p:txBody>
            </p:sp>
            <p:sp>
              <p:nvSpPr>
                <p:cNvPr id="1279" name="AutoShape 279"/>
                <p:cNvSpPr>
                  <a:spLocks noChangeArrowheads="1"/>
                </p:cNvSpPr>
                <p:nvPr/>
              </p:nvSpPr>
              <p:spPr bwMode="white">
                <a:xfrm rot="6373927">
                  <a:off x="2091" y="2310"/>
                  <a:ext cx="239" cy="817"/>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buFont typeface="Arial" charset="0"/>
                    <a:buNone/>
                    <a:defRPr/>
                  </a:pPr>
                  <a:endParaRPr lang="zh-CN" altLang="zh-CN" sz="1200" kern="0">
                    <a:solidFill>
                      <a:sysClr val="windowText" lastClr="000000"/>
                    </a:solidFill>
                    <a:latin typeface="Arial" charset="0"/>
                    <a:cs typeface="Arial" pitchFamily="34" charset="0"/>
                  </a:endParaRPr>
                </a:p>
              </p:txBody>
            </p:sp>
            <p:sp>
              <p:nvSpPr>
                <p:cNvPr id="1280" name="AutoShape 280"/>
                <p:cNvSpPr>
                  <a:spLocks noChangeArrowheads="1"/>
                </p:cNvSpPr>
                <p:nvPr/>
              </p:nvSpPr>
              <p:spPr bwMode="white">
                <a:xfrm rot="6906312">
                  <a:off x="2184" y="2337"/>
                  <a:ext cx="239" cy="817"/>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buFont typeface="Arial" charset="0"/>
                    <a:buNone/>
                    <a:defRPr/>
                  </a:pPr>
                  <a:endParaRPr lang="zh-CN" altLang="zh-CN" sz="1200" kern="0">
                    <a:solidFill>
                      <a:sysClr val="windowText" lastClr="000000"/>
                    </a:solidFill>
                    <a:latin typeface="Arial" charset="0"/>
                    <a:cs typeface="Arial" pitchFamily="34" charset="0"/>
                  </a:endParaRPr>
                </a:p>
              </p:txBody>
            </p:sp>
          </p:grpSp>
        </p:grpSp>
        <p:grpSp>
          <p:nvGrpSpPr>
            <p:cNvPr id="27718" name="Group 281"/>
            <p:cNvGrpSpPr>
              <a:grpSpLocks/>
            </p:cNvGrpSpPr>
            <p:nvPr/>
          </p:nvGrpSpPr>
          <p:grpSpPr bwMode="auto">
            <a:xfrm rot="-3733502" flipH="1" flipV="1">
              <a:off x="8992394" y="3602831"/>
              <a:ext cx="593725" cy="157163"/>
              <a:chOff x="2532" y="1051"/>
              <a:chExt cx="893" cy="246"/>
            </a:xfrm>
          </p:grpSpPr>
          <p:grpSp>
            <p:nvGrpSpPr>
              <p:cNvPr id="27722" name="Group 282"/>
              <p:cNvGrpSpPr>
                <a:grpSpLocks/>
              </p:cNvGrpSpPr>
              <p:nvPr/>
            </p:nvGrpSpPr>
            <p:grpSpPr bwMode="auto">
              <a:xfrm>
                <a:off x="2532" y="1051"/>
                <a:ext cx="743" cy="185"/>
                <a:chOff x="1565" y="2568"/>
                <a:chExt cx="1118" cy="279"/>
              </a:xfrm>
            </p:grpSpPr>
            <p:sp>
              <p:nvSpPr>
                <p:cNvPr id="1271" name="AutoShape 283"/>
                <p:cNvSpPr>
                  <a:spLocks noChangeArrowheads="1"/>
                </p:cNvSpPr>
                <p:nvPr/>
              </p:nvSpPr>
              <p:spPr bwMode="white">
                <a:xfrm rot="5263130">
                  <a:off x="1807" y="2352"/>
                  <a:ext cx="237" cy="821"/>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buFont typeface="Arial" charset="0"/>
                    <a:buNone/>
                    <a:defRPr/>
                  </a:pPr>
                  <a:endParaRPr lang="zh-CN" altLang="zh-CN" sz="1200" kern="0">
                    <a:solidFill>
                      <a:sysClr val="windowText" lastClr="000000"/>
                    </a:solidFill>
                    <a:latin typeface="Arial" charset="0"/>
                    <a:cs typeface="Arial" pitchFamily="34" charset="0"/>
                  </a:endParaRPr>
                </a:p>
              </p:txBody>
            </p:sp>
            <p:sp>
              <p:nvSpPr>
                <p:cNvPr id="1272" name="AutoShape 284"/>
                <p:cNvSpPr>
                  <a:spLocks noChangeArrowheads="1"/>
                </p:cNvSpPr>
                <p:nvPr/>
              </p:nvSpPr>
              <p:spPr bwMode="white">
                <a:xfrm rot="6078281">
                  <a:off x="1940" y="2341"/>
                  <a:ext cx="237" cy="821"/>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buFont typeface="Arial" charset="0"/>
                    <a:buNone/>
                    <a:defRPr/>
                  </a:pPr>
                  <a:endParaRPr lang="zh-CN" altLang="zh-CN" sz="1200" kern="0">
                    <a:solidFill>
                      <a:sysClr val="windowText" lastClr="000000"/>
                    </a:solidFill>
                    <a:latin typeface="Arial" charset="0"/>
                    <a:cs typeface="Arial" pitchFamily="34" charset="0"/>
                  </a:endParaRPr>
                </a:p>
              </p:txBody>
            </p:sp>
            <p:sp>
              <p:nvSpPr>
                <p:cNvPr id="1273" name="AutoShape 285"/>
                <p:cNvSpPr>
                  <a:spLocks noChangeArrowheads="1"/>
                </p:cNvSpPr>
                <p:nvPr/>
              </p:nvSpPr>
              <p:spPr bwMode="white">
                <a:xfrm rot="6373927">
                  <a:off x="2021" y="2376"/>
                  <a:ext cx="241" cy="817"/>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buFont typeface="Arial" charset="0"/>
                    <a:buNone/>
                    <a:defRPr/>
                  </a:pPr>
                  <a:endParaRPr lang="zh-CN" altLang="zh-CN" sz="1200" kern="0">
                    <a:solidFill>
                      <a:sysClr val="windowText" lastClr="000000"/>
                    </a:solidFill>
                    <a:latin typeface="Arial" charset="0"/>
                    <a:cs typeface="Arial" pitchFamily="34" charset="0"/>
                  </a:endParaRPr>
                </a:p>
              </p:txBody>
            </p:sp>
            <p:sp>
              <p:nvSpPr>
                <p:cNvPr id="1274" name="AutoShape 286"/>
                <p:cNvSpPr>
                  <a:spLocks noChangeArrowheads="1"/>
                </p:cNvSpPr>
                <p:nvPr/>
              </p:nvSpPr>
              <p:spPr bwMode="white">
                <a:xfrm rot="6906312">
                  <a:off x="2108" y="2411"/>
                  <a:ext cx="237" cy="817"/>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buFont typeface="Arial" charset="0"/>
                    <a:buNone/>
                    <a:defRPr/>
                  </a:pPr>
                  <a:endParaRPr lang="zh-CN" altLang="zh-CN" sz="1200" kern="0">
                    <a:solidFill>
                      <a:sysClr val="windowText" lastClr="000000"/>
                    </a:solidFill>
                    <a:latin typeface="Arial" charset="0"/>
                    <a:cs typeface="Arial" pitchFamily="34" charset="0"/>
                  </a:endParaRPr>
                </a:p>
              </p:txBody>
            </p:sp>
          </p:grpSp>
          <p:grpSp>
            <p:nvGrpSpPr>
              <p:cNvPr id="27723" name="Group 287"/>
              <p:cNvGrpSpPr>
                <a:grpSpLocks/>
              </p:cNvGrpSpPr>
              <p:nvPr/>
            </p:nvGrpSpPr>
            <p:grpSpPr bwMode="auto">
              <a:xfrm rot="1353540">
                <a:off x="2682" y="1111"/>
                <a:ext cx="743" cy="186"/>
                <a:chOff x="1565" y="2568"/>
                <a:chExt cx="1118" cy="279"/>
              </a:xfrm>
            </p:grpSpPr>
            <p:sp>
              <p:nvSpPr>
                <p:cNvPr id="1267" name="AutoShape 288"/>
                <p:cNvSpPr>
                  <a:spLocks noChangeArrowheads="1"/>
                </p:cNvSpPr>
                <p:nvPr/>
              </p:nvSpPr>
              <p:spPr bwMode="white">
                <a:xfrm rot="5263130">
                  <a:off x="1850" y="2346"/>
                  <a:ext cx="231" cy="817"/>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buFont typeface="Arial" charset="0"/>
                    <a:buNone/>
                    <a:defRPr/>
                  </a:pPr>
                  <a:endParaRPr lang="zh-CN" altLang="zh-CN" sz="1200" kern="0">
                    <a:solidFill>
                      <a:sysClr val="windowText" lastClr="000000"/>
                    </a:solidFill>
                    <a:latin typeface="Arial" charset="0"/>
                    <a:cs typeface="Arial" pitchFamily="34" charset="0"/>
                  </a:endParaRPr>
                </a:p>
              </p:txBody>
            </p:sp>
            <p:sp>
              <p:nvSpPr>
                <p:cNvPr id="1268" name="AutoShape 289"/>
                <p:cNvSpPr>
                  <a:spLocks noChangeArrowheads="1"/>
                </p:cNvSpPr>
                <p:nvPr/>
              </p:nvSpPr>
              <p:spPr bwMode="white">
                <a:xfrm rot="6078281">
                  <a:off x="1977" y="2344"/>
                  <a:ext cx="231" cy="817"/>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buFont typeface="Arial" charset="0"/>
                    <a:buNone/>
                    <a:defRPr/>
                  </a:pPr>
                  <a:endParaRPr lang="zh-CN" altLang="zh-CN" sz="1200" kern="0">
                    <a:solidFill>
                      <a:sysClr val="windowText" lastClr="000000"/>
                    </a:solidFill>
                    <a:latin typeface="Arial" charset="0"/>
                    <a:cs typeface="Arial" pitchFamily="34" charset="0"/>
                  </a:endParaRPr>
                </a:p>
              </p:txBody>
            </p:sp>
            <p:sp>
              <p:nvSpPr>
                <p:cNvPr id="1269" name="AutoShape 290"/>
                <p:cNvSpPr>
                  <a:spLocks noChangeArrowheads="1"/>
                </p:cNvSpPr>
                <p:nvPr/>
              </p:nvSpPr>
              <p:spPr bwMode="white">
                <a:xfrm rot="6373927">
                  <a:off x="2067" y="2360"/>
                  <a:ext cx="227" cy="813"/>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buFont typeface="Arial" charset="0"/>
                    <a:buNone/>
                    <a:defRPr/>
                  </a:pPr>
                  <a:endParaRPr lang="zh-CN" altLang="zh-CN" sz="1200" kern="0">
                    <a:solidFill>
                      <a:sysClr val="windowText" lastClr="000000"/>
                    </a:solidFill>
                    <a:latin typeface="Arial" charset="0"/>
                    <a:cs typeface="Arial" pitchFamily="34" charset="0"/>
                  </a:endParaRPr>
                </a:p>
              </p:txBody>
            </p:sp>
            <p:sp>
              <p:nvSpPr>
                <p:cNvPr id="1270" name="AutoShape 291"/>
                <p:cNvSpPr>
                  <a:spLocks noChangeArrowheads="1"/>
                </p:cNvSpPr>
                <p:nvPr/>
              </p:nvSpPr>
              <p:spPr bwMode="white">
                <a:xfrm rot="6906312">
                  <a:off x="2157" y="2390"/>
                  <a:ext cx="227" cy="821"/>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buFont typeface="Arial" charset="0"/>
                    <a:buNone/>
                    <a:defRPr/>
                  </a:pPr>
                  <a:endParaRPr lang="zh-CN" altLang="zh-CN" sz="1200" kern="0">
                    <a:solidFill>
                      <a:sysClr val="windowText" lastClr="000000"/>
                    </a:solidFill>
                    <a:latin typeface="Arial" charset="0"/>
                    <a:cs typeface="Arial" pitchFamily="34" charset="0"/>
                  </a:endParaRPr>
                </a:p>
              </p:txBody>
            </p:sp>
          </p:grpSp>
        </p:grpSp>
        <p:sp>
          <p:nvSpPr>
            <p:cNvPr id="27719" name="Rectangle 292"/>
            <p:cNvSpPr>
              <a:spLocks noChangeArrowheads="1"/>
            </p:cNvSpPr>
            <p:nvPr/>
          </p:nvSpPr>
          <p:spPr bwMode="gray">
            <a:xfrm>
              <a:off x="8640119" y="3328025"/>
              <a:ext cx="840992" cy="29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110889" tIns="55445" rIns="110889" bIns="55445">
              <a:spAutoFit/>
            </a:bodyPr>
            <a:lstStyle>
              <a:lvl1pPr defTabSz="1109663">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defTabSz="1109663">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defTabSz="1109663">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defTabSz="1109663">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defTabSz="1109663">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defTabSz="1109663"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defTabSz="1109663"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defTabSz="1109663"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defTabSz="1109663"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r>
                <a:rPr lang="zh-CN" altLang="en-US" sz="1200" b="1">
                  <a:solidFill>
                    <a:srgbClr val="000000"/>
                  </a:solidFill>
                  <a:latin typeface="Comic Sans MS" panose="030F0702030302020204" pitchFamily="66" charset="0"/>
                  <a:ea typeface="华文中宋" panose="02010600040101010101" pitchFamily="2" charset="-122"/>
                </a:rPr>
                <a:t>贸易信息</a:t>
              </a:r>
            </a:p>
          </p:txBody>
        </p:sp>
        <p:sp>
          <p:nvSpPr>
            <p:cNvPr id="1263" name="Text Box 299"/>
            <p:cNvSpPr txBox="1">
              <a:spLocks noChangeArrowheads="1"/>
            </p:cNvSpPr>
            <p:nvPr/>
          </p:nvSpPr>
          <p:spPr bwMode="auto">
            <a:xfrm>
              <a:off x="3018658" y="3007517"/>
              <a:ext cx="930104" cy="291546"/>
            </a:xfrm>
            <a:prstGeom prst="rect">
              <a:avLst/>
            </a:prstGeom>
            <a:noFill/>
            <a:ln w="9525">
              <a:noFill/>
              <a:miter lim="800000"/>
              <a:headEnd/>
              <a:tailEnd/>
            </a:ln>
          </p:spPr>
          <p:txBody>
            <a:bodyPr lIns="104306" tIns="52153" rIns="104306" bIns="52153">
              <a:spAutoFit/>
            </a:bodyPr>
            <a:lstStyle/>
            <a:p>
              <a:pPr defTabSz="1141413" eaLnBrk="1" fontAlgn="auto" hangingPunct="1">
                <a:spcBef>
                  <a:spcPct val="50000"/>
                </a:spcBef>
                <a:spcAft>
                  <a:spcPts val="0"/>
                </a:spcAft>
                <a:buFont typeface="Arial" charset="0"/>
                <a:buNone/>
                <a:defRPr/>
              </a:pPr>
              <a:endParaRPr lang="zh-CN" altLang="zh-CN" sz="1200" kern="0">
                <a:solidFill>
                  <a:sysClr val="windowText" lastClr="000000"/>
                </a:solidFill>
                <a:cs typeface="Arial" pitchFamily="34" charset="0"/>
              </a:endParaRPr>
            </a:p>
          </p:txBody>
        </p:sp>
        <p:sp>
          <p:nvSpPr>
            <p:cNvPr id="27721" name="Rectangle 300"/>
            <p:cNvSpPr>
              <a:spLocks noChangeArrowheads="1"/>
            </p:cNvSpPr>
            <p:nvPr/>
          </p:nvSpPr>
          <p:spPr bwMode="gray">
            <a:xfrm>
              <a:off x="6932145" y="2038272"/>
              <a:ext cx="839135" cy="29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110889" tIns="55445" rIns="110889" bIns="55445">
              <a:spAutoFit/>
            </a:bodyPr>
            <a:lstStyle>
              <a:lvl1pPr defTabSz="1109663">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defTabSz="1109663">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defTabSz="1109663">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defTabSz="1109663">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defTabSz="1109663">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defTabSz="1109663"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defTabSz="1109663"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defTabSz="1109663"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defTabSz="1109663"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r>
                <a:rPr lang="zh-CN" altLang="en-US" sz="1200" b="1">
                  <a:solidFill>
                    <a:srgbClr val="000000"/>
                  </a:solidFill>
                  <a:latin typeface="Comic Sans MS" panose="030F0702030302020204" pitchFamily="66" charset="0"/>
                  <a:ea typeface="华文中宋" panose="02010600040101010101" pitchFamily="2" charset="-122"/>
                </a:rPr>
                <a:t>旅游咨询</a:t>
              </a:r>
            </a:p>
          </p:txBody>
        </p:sp>
      </p:grpSp>
      <p:sp>
        <p:nvSpPr>
          <p:cNvPr id="27653" name="Rectangle 3"/>
          <p:cNvSpPr>
            <a:spLocks noChangeArrowheads="1"/>
          </p:cNvSpPr>
          <p:nvPr/>
        </p:nvSpPr>
        <p:spPr bwMode="auto">
          <a:xfrm>
            <a:off x="0" y="4487863"/>
            <a:ext cx="5668963" cy="2274887"/>
          </a:xfrm>
          <a:prstGeom prst="rect">
            <a:avLst/>
          </a:prstGeom>
          <a:gradFill rotWithShape="1">
            <a:gsLst>
              <a:gs pos="0">
                <a:srgbClr val="33CCCC"/>
              </a:gs>
              <a:gs pos="100000">
                <a:srgbClr val="FFFFFF"/>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lIns="104306" tIns="52153" rIns="104306" bIns="52153" anchor="ctr">
            <a:spAutoFit/>
          </a:bodyPr>
          <a:lstStyle>
            <a:lvl1pPr marL="325438" indent="-325438">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spcBef>
                <a:spcPct val="0"/>
              </a:spcBef>
              <a:buFont typeface="Wingdings" panose="05000000000000000000" pitchFamily="2" charset="2"/>
              <a:buChar char="Ø"/>
            </a:pPr>
            <a:r>
              <a:rPr lang="zh-CN" altLang="en-US" sz="1800" dirty="0">
                <a:solidFill>
                  <a:srgbClr val="000000"/>
                </a:solidFill>
                <a:latin typeface="华文细黑" panose="02010600040101010101" pitchFamily="2" charset="-122"/>
                <a:ea typeface="华文细黑" panose="02010600040101010101" pitchFamily="2" charset="-122"/>
              </a:rPr>
              <a:t>个人生活相关 （投资理财、居家生活、旅游出行）</a:t>
            </a:r>
          </a:p>
          <a:p>
            <a:pPr eaLnBrk="1" hangingPunct="1">
              <a:spcBef>
                <a:spcPct val="0"/>
              </a:spcBef>
              <a:buFont typeface="Wingdings" panose="05000000000000000000" pitchFamily="2" charset="2"/>
              <a:buChar char="Ø"/>
            </a:pPr>
            <a:r>
              <a:rPr lang="zh-CN" altLang="en-US" sz="1800" dirty="0">
                <a:solidFill>
                  <a:srgbClr val="000000"/>
                </a:solidFill>
                <a:latin typeface="华文细黑" panose="02010600040101010101" pitchFamily="2" charset="-122"/>
                <a:ea typeface="华文细黑" panose="02010600040101010101" pitchFamily="2" charset="-122"/>
              </a:rPr>
              <a:t>企业发展相关 （投资前景、市场战略、市场先机）</a:t>
            </a:r>
          </a:p>
          <a:p>
            <a:pPr eaLnBrk="1" hangingPunct="1">
              <a:spcBef>
                <a:spcPct val="0"/>
              </a:spcBef>
              <a:buFont typeface="Wingdings" panose="05000000000000000000" pitchFamily="2" charset="2"/>
              <a:buChar char="Ø"/>
            </a:pPr>
            <a:r>
              <a:rPr lang="zh-CN" altLang="en-US" sz="1800" dirty="0">
                <a:solidFill>
                  <a:srgbClr val="000000"/>
                </a:solidFill>
                <a:latin typeface="华文细黑" panose="02010600040101010101" pitchFamily="2" charset="-122"/>
                <a:ea typeface="华文细黑" panose="02010600040101010101" pitchFamily="2" charset="-122"/>
              </a:rPr>
              <a:t>区域经济发展 （区域规划、城市发展、发展先机）</a:t>
            </a:r>
          </a:p>
          <a:p>
            <a:pPr eaLnBrk="1" hangingPunct="1">
              <a:spcBef>
                <a:spcPct val="0"/>
              </a:spcBef>
              <a:buFont typeface="Wingdings" panose="05000000000000000000" pitchFamily="2" charset="2"/>
              <a:buChar char="Ø"/>
            </a:pPr>
            <a:r>
              <a:rPr lang="zh-CN" altLang="en-US" sz="1800" dirty="0">
                <a:solidFill>
                  <a:srgbClr val="000000"/>
                </a:solidFill>
                <a:latin typeface="华文细黑" panose="02010600040101010101" pitchFamily="2" charset="-122"/>
                <a:ea typeface="华文细黑" panose="02010600040101010101" pitchFamily="2" charset="-122"/>
              </a:rPr>
              <a:t>国家发展战略 （全球经济、国计民生、政策法规）</a:t>
            </a:r>
          </a:p>
          <a:p>
            <a:pPr eaLnBrk="1" hangingPunct="1">
              <a:spcBef>
                <a:spcPct val="0"/>
              </a:spcBef>
              <a:buFont typeface="Arial" panose="020B0604020202020204" pitchFamily="34" charset="0"/>
              <a:buNone/>
            </a:pPr>
            <a:endParaRPr lang="en-US" altLang="zh-CN" sz="2300" b="1" dirty="0">
              <a:solidFill>
                <a:srgbClr val="CC0000"/>
              </a:solidFill>
              <a:latin typeface="华文楷体" panose="02010600040101010101" pitchFamily="2" charset="-122"/>
              <a:ea typeface="华文细黑" panose="02010600040101010101" pitchFamily="2" charset="-122"/>
            </a:endParaRPr>
          </a:p>
          <a:p>
            <a:pPr eaLnBrk="1" hangingPunct="1">
              <a:spcBef>
                <a:spcPct val="0"/>
              </a:spcBef>
              <a:buFont typeface="Arial" panose="020B0604020202020204" pitchFamily="34" charset="0"/>
              <a:buNone/>
            </a:pPr>
            <a:r>
              <a:rPr lang="zh-CN" altLang="en-US" sz="2300" b="1" dirty="0">
                <a:solidFill>
                  <a:srgbClr val="CC0000"/>
                </a:solidFill>
                <a:latin typeface="华文楷体" panose="02010600040101010101" pitchFamily="2" charset="-122"/>
                <a:ea typeface="华文细黑" panose="02010600040101010101" pitchFamily="2" charset="-122"/>
              </a:rPr>
              <a:t>数据影响到我们生活周边的各个方面。</a:t>
            </a:r>
            <a:endParaRPr lang="en-US" altLang="zh-CN" sz="2300" b="1" dirty="0">
              <a:solidFill>
                <a:srgbClr val="CC0000"/>
              </a:solidFill>
              <a:latin typeface="华文楷体" panose="02010600040101010101" pitchFamily="2" charset="-122"/>
              <a:ea typeface="华文细黑" panose="02010600040101010101" pitchFamily="2" charset="-122"/>
            </a:endParaRPr>
          </a:p>
          <a:p>
            <a:pPr eaLnBrk="1" hangingPunct="1">
              <a:spcBef>
                <a:spcPct val="0"/>
              </a:spcBef>
              <a:buFont typeface="Arial" panose="020B0604020202020204" pitchFamily="34" charset="0"/>
              <a:buNone/>
            </a:pPr>
            <a:endParaRPr lang="zh-CN" altLang="en-US" sz="2300" b="1" dirty="0">
              <a:solidFill>
                <a:srgbClr val="CC0000"/>
              </a:solidFill>
              <a:latin typeface="华文楷体" panose="02010600040101010101" pitchFamily="2" charset="-122"/>
              <a:ea typeface="华文细黑" panose="02010600040101010101" pitchFamily="2" charset="-122"/>
            </a:endParaRPr>
          </a:p>
        </p:txBody>
      </p:sp>
      <p:pic>
        <p:nvPicPr>
          <p:cNvPr id="27654" name="Picture 6"/>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641975" y="4491038"/>
            <a:ext cx="3502025" cy="200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15" name="Freeform 293"/>
          <p:cNvSpPr>
            <a:spLocks/>
          </p:cNvSpPr>
          <p:nvPr/>
        </p:nvSpPr>
        <p:spPr bwMode="auto">
          <a:xfrm>
            <a:off x="6735763" y="5826125"/>
            <a:ext cx="1227137" cy="831850"/>
          </a:xfrm>
          <a:custGeom>
            <a:avLst/>
            <a:gdLst>
              <a:gd name="T0" fmla="*/ 2147483647 w 1050"/>
              <a:gd name="T1" fmla="*/ 2147483647 h 1049"/>
              <a:gd name="T2" fmla="*/ 2147483647 w 1050"/>
              <a:gd name="T3" fmla="*/ 2147483647 h 1049"/>
              <a:gd name="T4" fmla="*/ 2147483647 w 1050"/>
              <a:gd name="T5" fmla="*/ 2147483647 h 1049"/>
              <a:gd name="T6" fmla="*/ 2147483647 w 1050"/>
              <a:gd name="T7" fmla="*/ 2147483647 h 1049"/>
              <a:gd name="T8" fmla="*/ 2147483647 w 1050"/>
              <a:gd name="T9" fmla="*/ 2147483647 h 1049"/>
              <a:gd name="T10" fmla="*/ 2147483647 w 1050"/>
              <a:gd name="T11" fmla="*/ 2147483647 h 1049"/>
              <a:gd name="T12" fmla="*/ 2147483647 w 1050"/>
              <a:gd name="T13" fmla="*/ 2147483647 h 1049"/>
              <a:gd name="T14" fmla="*/ 2147483647 w 1050"/>
              <a:gd name="T15" fmla="*/ 2147483647 h 1049"/>
              <a:gd name="T16" fmla="*/ 2147483647 w 1050"/>
              <a:gd name="T17" fmla="*/ 2147483647 h 1049"/>
              <a:gd name="T18" fmla="*/ 2147483647 w 1050"/>
              <a:gd name="T19" fmla="*/ 2147483647 h 1049"/>
              <a:gd name="T20" fmla="*/ 2147483647 w 1050"/>
              <a:gd name="T21" fmla="*/ 2147483647 h 1049"/>
              <a:gd name="T22" fmla="*/ 2147483647 w 1050"/>
              <a:gd name="T23" fmla="*/ 2147483647 h 1049"/>
              <a:gd name="T24" fmla="*/ 2147483647 w 1050"/>
              <a:gd name="T25" fmla="*/ 2147483647 h 1049"/>
              <a:gd name="T26" fmla="*/ 2147483647 w 1050"/>
              <a:gd name="T27" fmla="*/ 2147483647 h 1049"/>
              <a:gd name="T28" fmla="*/ 0 w 1050"/>
              <a:gd name="T29" fmla="*/ 2147483647 h 1049"/>
              <a:gd name="T30" fmla="*/ 2147483647 w 1050"/>
              <a:gd name="T31" fmla="*/ 2147483647 h 1049"/>
              <a:gd name="T32" fmla="*/ 2147483647 w 1050"/>
              <a:gd name="T33" fmla="*/ 2147483647 h 1049"/>
              <a:gd name="T34" fmla="*/ 2147483647 w 1050"/>
              <a:gd name="T35" fmla="*/ 2147483647 h 1049"/>
              <a:gd name="T36" fmla="*/ 2147483647 w 1050"/>
              <a:gd name="T37" fmla="*/ 2147483647 h 1049"/>
              <a:gd name="T38" fmla="*/ 2147483647 w 1050"/>
              <a:gd name="T39" fmla="*/ 2147483647 h 1049"/>
              <a:gd name="T40" fmla="*/ 2147483647 w 1050"/>
              <a:gd name="T41" fmla="*/ 2147483647 h 1049"/>
              <a:gd name="T42" fmla="*/ 2147483647 w 1050"/>
              <a:gd name="T43" fmla="*/ 2147483647 h 1049"/>
              <a:gd name="T44" fmla="*/ 2147483647 w 1050"/>
              <a:gd name="T45" fmla="*/ 2147483647 h 1049"/>
              <a:gd name="T46" fmla="*/ 2147483647 w 1050"/>
              <a:gd name="T47" fmla="*/ 2147483647 h 1049"/>
              <a:gd name="T48" fmla="*/ 2147483647 w 1050"/>
              <a:gd name="T49" fmla="*/ 2147483647 h 1049"/>
              <a:gd name="T50" fmla="*/ 2147483647 w 1050"/>
              <a:gd name="T51" fmla="*/ 2147483647 h 1049"/>
              <a:gd name="T52" fmla="*/ 2147483647 w 1050"/>
              <a:gd name="T53" fmla="*/ 0 h 1049"/>
              <a:gd name="T54" fmla="*/ 2147483647 w 1050"/>
              <a:gd name="T55" fmla="*/ 2147483647 h 1049"/>
              <a:gd name="T56" fmla="*/ 2147483647 w 1050"/>
              <a:gd name="T57" fmla="*/ 2147483647 h 1049"/>
              <a:gd name="T58" fmla="*/ 2147483647 w 1050"/>
              <a:gd name="T59" fmla="*/ 2147483647 h 1049"/>
              <a:gd name="T60" fmla="*/ 2147483647 w 1050"/>
              <a:gd name="T61" fmla="*/ 2147483647 h 1049"/>
              <a:gd name="T62" fmla="*/ 2147483647 w 1050"/>
              <a:gd name="T63" fmla="*/ 2147483647 h 1049"/>
              <a:gd name="T64" fmla="*/ 2147483647 w 1050"/>
              <a:gd name="T65" fmla="*/ 2147483647 h 1049"/>
              <a:gd name="T66" fmla="*/ 2147483647 w 1050"/>
              <a:gd name="T67" fmla="*/ 2147483647 h 1049"/>
              <a:gd name="T68" fmla="*/ 2147483647 w 1050"/>
              <a:gd name="T69" fmla="*/ 2147483647 h 1049"/>
              <a:gd name="T70" fmla="*/ 2147483647 w 1050"/>
              <a:gd name="T71" fmla="*/ 2147483647 h 1049"/>
              <a:gd name="T72" fmla="*/ 2147483647 w 1050"/>
              <a:gd name="T73" fmla="*/ 2147483647 h 1049"/>
              <a:gd name="T74" fmla="*/ 2147483647 w 1050"/>
              <a:gd name="T75" fmla="*/ 2147483647 h 1049"/>
              <a:gd name="T76" fmla="*/ 2147483647 w 1050"/>
              <a:gd name="T77" fmla="*/ 2147483647 h 1049"/>
              <a:gd name="T78" fmla="*/ 2147483647 w 1050"/>
              <a:gd name="T79" fmla="*/ 2147483647 h 1049"/>
              <a:gd name="T80" fmla="*/ 2147483647 w 1050"/>
              <a:gd name="T81" fmla="*/ 2147483647 h 1049"/>
              <a:gd name="T82" fmla="*/ 2147483647 w 1050"/>
              <a:gd name="T83" fmla="*/ 2147483647 h 1049"/>
              <a:gd name="T84" fmla="*/ 2147483647 w 1050"/>
              <a:gd name="T85" fmla="*/ 2147483647 h 1049"/>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050"/>
              <a:gd name="T130" fmla="*/ 0 h 1049"/>
              <a:gd name="T131" fmla="*/ 1050 w 1050"/>
              <a:gd name="T132" fmla="*/ 1049 h 1049"/>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050" h="1049">
                <a:moveTo>
                  <a:pt x="888" y="911"/>
                </a:moveTo>
                <a:lnTo>
                  <a:pt x="820" y="888"/>
                </a:lnTo>
                <a:lnTo>
                  <a:pt x="800" y="903"/>
                </a:lnTo>
                <a:lnTo>
                  <a:pt x="780" y="917"/>
                </a:lnTo>
                <a:lnTo>
                  <a:pt x="781" y="988"/>
                </a:lnTo>
                <a:lnTo>
                  <a:pt x="766" y="996"/>
                </a:lnTo>
                <a:lnTo>
                  <a:pt x="751" y="1003"/>
                </a:lnTo>
                <a:lnTo>
                  <a:pt x="694" y="961"/>
                </a:lnTo>
                <a:lnTo>
                  <a:pt x="671" y="969"/>
                </a:lnTo>
                <a:lnTo>
                  <a:pt x="658" y="972"/>
                </a:lnTo>
                <a:lnTo>
                  <a:pt x="646" y="976"/>
                </a:lnTo>
                <a:lnTo>
                  <a:pt x="625" y="1044"/>
                </a:lnTo>
                <a:lnTo>
                  <a:pt x="592" y="1049"/>
                </a:lnTo>
                <a:lnTo>
                  <a:pt x="551" y="991"/>
                </a:lnTo>
                <a:lnTo>
                  <a:pt x="526" y="991"/>
                </a:lnTo>
                <a:lnTo>
                  <a:pt x="501" y="991"/>
                </a:lnTo>
                <a:lnTo>
                  <a:pt x="460" y="1049"/>
                </a:lnTo>
                <a:lnTo>
                  <a:pt x="443" y="1047"/>
                </a:lnTo>
                <a:lnTo>
                  <a:pt x="426" y="1044"/>
                </a:lnTo>
                <a:lnTo>
                  <a:pt x="405" y="976"/>
                </a:lnTo>
                <a:lnTo>
                  <a:pt x="381" y="969"/>
                </a:lnTo>
                <a:lnTo>
                  <a:pt x="369" y="965"/>
                </a:lnTo>
                <a:lnTo>
                  <a:pt x="358" y="961"/>
                </a:lnTo>
                <a:lnTo>
                  <a:pt x="301" y="1003"/>
                </a:lnTo>
                <a:lnTo>
                  <a:pt x="286" y="996"/>
                </a:lnTo>
                <a:lnTo>
                  <a:pt x="271" y="988"/>
                </a:lnTo>
                <a:lnTo>
                  <a:pt x="272" y="917"/>
                </a:lnTo>
                <a:lnTo>
                  <a:pt x="252" y="903"/>
                </a:lnTo>
                <a:lnTo>
                  <a:pt x="242" y="895"/>
                </a:lnTo>
                <a:lnTo>
                  <a:pt x="232" y="888"/>
                </a:lnTo>
                <a:lnTo>
                  <a:pt x="164" y="911"/>
                </a:lnTo>
                <a:lnTo>
                  <a:pt x="152" y="899"/>
                </a:lnTo>
                <a:lnTo>
                  <a:pt x="140" y="886"/>
                </a:lnTo>
                <a:lnTo>
                  <a:pt x="163" y="818"/>
                </a:lnTo>
                <a:lnTo>
                  <a:pt x="148" y="799"/>
                </a:lnTo>
                <a:lnTo>
                  <a:pt x="134" y="778"/>
                </a:lnTo>
                <a:lnTo>
                  <a:pt x="63" y="779"/>
                </a:lnTo>
                <a:lnTo>
                  <a:pt x="55" y="765"/>
                </a:lnTo>
                <a:lnTo>
                  <a:pt x="47" y="750"/>
                </a:lnTo>
                <a:lnTo>
                  <a:pt x="90" y="693"/>
                </a:lnTo>
                <a:lnTo>
                  <a:pt x="82" y="669"/>
                </a:lnTo>
                <a:lnTo>
                  <a:pt x="78" y="657"/>
                </a:lnTo>
                <a:lnTo>
                  <a:pt x="75" y="645"/>
                </a:lnTo>
                <a:lnTo>
                  <a:pt x="6" y="623"/>
                </a:lnTo>
                <a:lnTo>
                  <a:pt x="0" y="590"/>
                </a:lnTo>
                <a:lnTo>
                  <a:pt x="60" y="549"/>
                </a:lnTo>
                <a:lnTo>
                  <a:pt x="59" y="524"/>
                </a:lnTo>
                <a:lnTo>
                  <a:pt x="60" y="500"/>
                </a:lnTo>
                <a:lnTo>
                  <a:pt x="0" y="459"/>
                </a:lnTo>
                <a:lnTo>
                  <a:pt x="3" y="442"/>
                </a:lnTo>
                <a:lnTo>
                  <a:pt x="6" y="426"/>
                </a:lnTo>
                <a:lnTo>
                  <a:pt x="75" y="405"/>
                </a:lnTo>
                <a:lnTo>
                  <a:pt x="82" y="380"/>
                </a:lnTo>
                <a:lnTo>
                  <a:pt x="86" y="368"/>
                </a:lnTo>
                <a:lnTo>
                  <a:pt x="90" y="356"/>
                </a:lnTo>
                <a:lnTo>
                  <a:pt x="47" y="299"/>
                </a:lnTo>
                <a:lnTo>
                  <a:pt x="55" y="284"/>
                </a:lnTo>
                <a:lnTo>
                  <a:pt x="63" y="270"/>
                </a:lnTo>
                <a:lnTo>
                  <a:pt x="134" y="271"/>
                </a:lnTo>
                <a:lnTo>
                  <a:pt x="148" y="250"/>
                </a:lnTo>
                <a:lnTo>
                  <a:pt x="155" y="240"/>
                </a:lnTo>
                <a:lnTo>
                  <a:pt x="163" y="231"/>
                </a:lnTo>
                <a:lnTo>
                  <a:pt x="140" y="163"/>
                </a:lnTo>
                <a:lnTo>
                  <a:pt x="152" y="151"/>
                </a:lnTo>
                <a:lnTo>
                  <a:pt x="164" y="139"/>
                </a:lnTo>
                <a:lnTo>
                  <a:pt x="232" y="162"/>
                </a:lnTo>
                <a:lnTo>
                  <a:pt x="252" y="147"/>
                </a:lnTo>
                <a:lnTo>
                  <a:pt x="272" y="133"/>
                </a:lnTo>
                <a:lnTo>
                  <a:pt x="271" y="61"/>
                </a:lnTo>
                <a:lnTo>
                  <a:pt x="286" y="53"/>
                </a:lnTo>
                <a:lnTo>
                  <a:pt x="301" y="46"/>
                </a:lnTo>
                <a:lnTo>
                  <a:pt x="358" y="88"/>
                </a:lnTo>
                <a:lnTo>
                  <a:pt x="381" y="80"/>
                </a:lnTo>
                <a:lnTo>
                  <a:pt x="393" y="76"/>
                </a:lnTo>
                <a:lnTo>
                  <a:pt x="405" y="73"/>
                </a:lnTo>
                <a:lnTo>
                  <a:pt x="426" y="5"/>
                </a:lnTo>
                <a:lnTo>
                  <a:pt x="460" y="0"/>
                </a:lnTo>
                <a:lnTo>
                  <a:pt x="501" y="58"/>
                </a:lnTo>
                <a:lnTo>
                  <a:pt x="526" y="57"/>
                </a:lnTo>
                <a:lnTo>
                  <a:pt x="551" y="58"/>
                </a:lnTo>
                <a:lnTo>
                  <a:pt x="592" y="0"/>
                </a:lnTo>
                <a:lnTo>
                  <a:pt x="608" y="2"/>
                </a:lnTo>
                <a:lnTo>
                  <a:pt x="625" y="5"/>
                </a:lnTo>
                <a:lnTo>
                  <a:pt x="646" y="73"/>
                </a:lnTo>
                <a:lnTo>
                  <a:pt x="671" y="80"/>
                </a:lnTo>
                <a:lnTo>
                  <a:pt x="682" y="84"/>
                </a:lnTo>
                <a:lnTo>
                  <a:pt x="694" y="88"/>
                </a:lnTo>
                <a:lnTo>
                  <a:pt x="751" y="46"/>
                </a:lnTo>
                <a:lnTo>
                  <a:pt x="766" y="53"/>
                </a:lnTo>
                <a:lnTo>
                  <a:pt x="781" y="61"/>
                </a:lnTo>
                <a:lnTo>
                  <a:pt x="780" y="133"/>
                </a:lnTo>
                <a:lnTo>
                  <a:pt x="800" y="147"/>
                </a:lnTo>
                <a:lnTo>
                  <a:pt x="810" y="155"/>
                </a:lnTo>
                <a:lnTo>
                  <a:pt x="820" y="162"/>
                </a:lnTo>
                <a:lnTo>
                  <a:pt x="888" y="139"/>
                </a:lnTo>
                <a:lnTo>
                  <a:pt x="900" y="151"/>
                </a:lnTo>
                <a:lnTo>
                  <a:pt x="912" y="163"/>
                </a:lnTo>
                <a:lnTo>
                  <a:pt x="889" y="231"/>
                </a:lnTo>
                <a:lnTo>
                  <a:pt x="904" y="250"/>
                </a:lnTo>
                <a:lnTo>
                  <a:pt x="918" y="271"/>
                </a:lnTo>
                <a:lnTo>
                  <a:pt x="989" y="270"/>
                </a:lnTo>
                <a:lnTo>
                  <a:pt x="997" y="284"/>
                </a:lnTo>
                <a:lnTo>
                  <a:pt x="1005" y="299"/>
                </a:lnTo>
                <a:lnTo>
                  <a:pt x="962" y="356"/>
                </a:lnTo>
                <a:lnTo>
                  <a:pt x="970" y="380"/>
                </a:lnTo>
                <a:lnTo>
                  <a:pt x="974" y="393"/>
                </a:lnTo>
                <a:lnTo>
                  <a:pt x="977" y="405"/>
                </a:lnTo>
                <a:lnTo>
                  <a:pt x="1045" y="426"/>
                </a:lnTo>
                <a:lnTo>
                  <a:pt x="1050" y="459"/>
                </a:lnTo>
                <a:lnTo>
                  <a:pt x="992" y="500"/>
                </a:lnTo>
                <a:lnTo>
                  <a:pt x="993" y="524"/>
                </a:lnTo>
                <a:lnTo>
                  <a:pt x="992" y="549"/>
                </a:lnTo>
                <a:lnTo>
                  <a:pt x="1050" y="590"/>
                </a:lnTo>
                <a:lnTo>
                  <a:pt x="1048" y="607"/>
                </a:lnTo>
                <a:lnTo>
                  <a:pt x="1045" y="623"/>
                </a:lnTo>
                <a:lnTo>
                  <a:pt x="977" y="645"/>
                </a:lnTo>
                <a:lnTo>
                  <a:pt x="970" y="669"/>
                </a:lnTo>
                <a:lnTo>
                  <a:pt x="966" y="681"/>
                </a:lnTo>
                <a:lnTo>
                  <a:pt x="962" y="693"/>
                </a:lnTo>
                <a:lnTo>
                  <a:pt x="1005" y="750"/>
                </a:lnTo>
                <a:lnTo>
                  <a:pt x="997" y="765"/>
                </a:lnTo>
                <a:lnTo>
                  <a:pt x="989" y="779"/>
                </a:lnTo>
                <a:lnTo>
                  <a:pt x="918" y="778"/>
                </a:lnTo>
                <a:lnTo>
                  <a:pt x="904" y="799"/>
                </a:lnTo>
                <a:lnTo>
                  <a:pt x="897" y="809"/>
                </a:lnTo>
                <a:lnTo>
                  <a:pt x="889" y="818"/>
                </a:lnTo>
                <a:lnTo>
                  <a:pt x="912" y="886"/>
                </a:lnTo>
                <a:lnTo>
                  <a:pt x="900" y="899"/>
                </a:lnTo>
                <a:lnTo>
                  <a:pt x="888" y="911"/>
                </a:lnTo>
                <a:close/>
              </a:path>
            </a:pathLst>
          </a:custGeom>
          <a:solidFill>
            <a:srgbClr val="993366"/>
          </a:solidFill>
          <a:ln w="22225">
            <a:solidFill>
              <a:srgbClr val="993366"/>
            </a:solidFill>
            <a:round/>
            <a:headEnd/>
            <a:tailEnd/>
          </a:ln>
        </p:spPr>
        <p:txBody>
          <a:bodyPr lIns="104306" tIns="52153" rIns="104306" bIns="52153"/>
          <a:lstStyle/>
          <a:p>
            <a:pPr eaLnBrk="1" fontAlgn="auto" hangingPunct="1">
              <a:spcBef>
                <a:spcPts val="0"/>
              </a:spcBef>
              <a:spcAft>
                <a:spcPts val="0"/>
              </a:spcAft>
              <a:buFont typeface="Arial" charset="0"/>
              <a:buNone/>
              <a:defRPr/>
            </a:pPr>
            <a:endParaRPr lang="zh-CN" altLang="en-US" kern="0">
              <a:solidFill>
                <a:sysClr val="windowText" lastClr="000000"/>
              </a:solidFill>
              <a:latin typeface="Arial" charset="0"/>
            </a:endParaRPr>
          </a:p>
        </p:txBody>
      </p:sp>
      <p:sp>
        <p:nvSpPr>
          <p:cNvPr id="1516" name="Oval 294"/>
          <p:cNvSpPr>
            <a:spLocks noChangeArrowheads="1"/>
          </p:cNvSpPr>
          <p:nvPr/>
        </p:nvSpPr>
        <p:spPr bwMode="auto">
          <a:xfrm>
            <a:off x="6958013" y="5929313"/>
            <a:ext cx="850900" cy="577850"/>
          </a:xfrm>
          <a:prstGeom prst="ellipse">
            <a:avLst/>
          </a:prstGeom>
          <a:solidFill>
            <a:srgbClr val="FFFFFF"/>
          </a:solidFill>
          <a:ln w="22225">
            <a:solidFill>
              <a:srgbClr val="CCCCFF"/>
            </a:solidFill>
            <a:round/>
            <a:headEnd/>
            <a:tailEnd/>
          </a:ln>
        </p:spPr>
        <p:txBody>
          <a:bodyPr lIns="104278" tIns="52139" rIns="104278" bIns="52139"/>
          <a:lstStyle/>
          <a:p>
            <a:pPr algn="ctr" eaLnBrk="1" fontAlgn="auto" hangingPunct="1">
              <a:spcBef>
                <a:spcPts val="0"/>
              </a:spcBef>
              <a:spcAft>
                <a:spcPts val="0"/>
              </a:spcAft>
              <a:buFont typeface="Arial" charset="0"/>
              <a:buNone/>
              <a:defRPr/>
            </a:pPr>
            <a:endParaRPr lang="zh-CN" altLang="zh-CN" b="1" kern="0">
              <a:solidFill>
                <a:srgbClr val="FFFFFF"/>
              </a:solidFill>
              <a:latin typeface="FrutigerNext LT Regular"/>
              <a:ea typeface="MS PGothic" pitchFamily="34" charset="-128"/>
              <a:cs typeface="Arial" pitchFamily="34" charset="0"/>
            </a:endParaRPr>
          </a:p>
        </p:txBody>
      </p:sp>
      <p:sp>
        <p:nvSpPr>
          <p:cNvPr id="1517" name="Freeform 295"/>
          <p:cNvSpPr>
            <a:spLocks/>
          </p:cNvSpPr>
          <p:nvPr/>
        </p:nvSpPr>
        <p:spPr bwMode="auto">
          <a:xfrm>
            <a:off x="7662863" y="5394325"/>
            <a:ext cx="695325" cy="631825"/>
          </a:xfrm>
          <a:custGeom>
            <a:avLst/>
            <a:gdLst>
              <a:gd name="T0" fmla="*/ 2147483647 w 637"/>
              <a:gd name="T1" fmla="*/ 2147483647 h 638"/>
              <a:gd name="T2" fmla="*/ 2147483647 w 637"/>
              <a:gd name="T3" fmla="*/ 2147483647 h 638"/>
              <a:gd name="T4" fmla="*/ 2147483647 w 637"/>
              <a:gd name="T5" fmla="*/ 2147483647 h 638"/>
              <a:gd name="T6" fmla="*/ 2147483647 w 637"/>
              <a:gd name="T7" fmla="*/ 2147483647 h 638"/>
              <a:gd name="T8" fmla="*/ 2147483647 w 637"/>
              <a:gd name="T9" fmla="*/ 2147483647 h 638"/>
              <a:gd name="T10" fmla="*/ 2147483647 w 637"/>
              <a:gd name="T11" fmla="*/ 2147483647 h 638"/>
              <a:gd name="T12" fmla="*/ 2147483647 w 637"/>
              <a:gd name="T13" fmla="*/ 2147483647 h 638"/>
              <a:gd name="T14" fmla="*/ 2147483647 w 637"/>
              <a:gd name="T15" fmla="*/ 2147483647 h 638"/>
              <a:gd name="T16" fmla="*/ 2147483647 w 637"/>
              <a:gd name="T17" fmla="*/ 2147483647 h 638"/>
              <a:gd name="T18" fmla="*/ 2147483647 w 637"/>
              <a:gd name="T19" fmla="*/ 2147483647 h 638"/>
              <a:gd name="T20" fmla="*/ 2147483647 w 637"/>
              <a:gd name="T21" fmla="*/ 2147483647 h 638"/>
              <a:gd name="T22" fmla="*/ 2147483647 w 637"/>
              <a:gd name="T23" fmla="*/ 2147483647 h 638"/>
              <a:gd name="T24" fmla="*/ 2147483647 w 637"/>
              <a:gd name="T25" fmla="*/ 2147483647 h 638"/>
              <a:gd name="T26" fmla="*/ 2147483647 w 637"/>
              <a:gd name="T27" fmla="*/ 2147483647 h 638"/>
              <a:gd name="T28" fmla="*/ 2147483647 w 637"/>
              <a:gd name="T29" fmla="*/ 2147483647 h 638"/>
              <a:gd name="T30" fmla="*/ 2147483647 w 637"/>
              <a:gd name="T31" fmla="*/ 2147483647 h 638"/>
              <a:gd name="T32" fmla="*/ 0 w 637"/>
              <a:gd name="T33" fmla="*/ 2147483647 h 638"/>
              <a:gd name="T34" fmla="*/ 2147483647 w 637"/>
              <a:gd name="T35" fmla="*/ 2147483647 h 638"/>
              <a:gd name="T36" fmla="*/ 2147483647 w 637"/>
              <a:gd name="T37" fmla="*/ 2147483647 h 638"/>
              <a:gd name="T38" fmla="*/ 2147483647 w 637"/>
              <a:gd name="T39" fmla="*/ 2147483647 h 638"/>
              <a:gd name="T40" fmla="*/ 2147483647 w 637"/>
              <a:gd name="T41" fmla="*/ 2147483647 h 638"/>
              <a:gd name="T42" fmla="*/ 2147483647 w 637"/>
              <a:gd name="T43" fmla="*/ 2147483647 h 638"/>
              <a:gd name="T44" fmla="*/ 2147483647 w 637"/>
              <a:gd name="T45" fmla="*/ 2147483647 h 638"/>
              <a:gd name="T46" fmla="*/ 2147483647 w 637"/>
              <a:gd name="T47" fmla="*/ 2147483647 h 638"/>
              <a:gd name="T48" fmla="*/ 2147483647 w 637"/>
              <a:gd name="T49" fmla="*/ 2147483647 h 638"/>
              <a:gd name="T50" fmla="*/ 2147483647 w 637"/>
              <a:gd name="T51" fmla="*/ 2147483647 h 638"/>
              <a:gd name="T52" fmla="*/ 2147483647 w 637"/>
              <a:gd name="T53" fmla="*/ 2147483647 h 638"/>
              <a:gd name="T54" fmla="*/ 2147483647 w 637"/>
              <a:gd name="T55" fmla="*/ 2147483647 h 638"/>
              <a:gd name="T56" fmla="*/ 2147483647 w 637"/>
              <a:gd name="T57" fmla="*/ 2147483647 h 638"/>
              <a:gd name="T58" fmla="*/ 2147483647 w 637"/>
              <a:gd name="T59" fmla="*/ 2147483647 h 638"/>
              <a:gd name="T60" fmla="*/ 2147483647 w 637"/>
              <a:gd name="T61" fmla="*/ 2147483647 h 638"/>
              <a:gd name="T62" fmla="*/ 2147483647 w 637"/>
              <a:gd name="T63" fmla="*/ 2147483647 h 638"/>
              <a:gd name="T64" fmla="*/ 2147483647 w 637"/>
              <a:gd name="T65" fmla="*/ 2147483647 h 638"/>
              <a:gd name="T66" fmla="*/ 2147483647 w 637"/>
              <a:gd name="T67" fmla="*/ 2147483647 h 638"/>
              <a:gd name="T68" fmla="*/ 2147483647 w 637"/>
              <a:gd name="T69" fmla="*/ 2147483647 h 638"/>
              <a:gd name="T70" fmla="*/ 2147483647 w 637"/>
              <a:gd name="T71" fmla="*/ 2147483647 h 638"/>
              <a:gd name="T72" fmla="*/ 2147483647 w 637"/>
              <a:gd name="T73" fmla="*/ 2147483647 h 638"/>
              <a:gd name="T74" fmla="*/ 2147483647 w 637"/>
              <a:gd name="T75" fmla="*/ 2147483647 h 638"/>
              <a:gd name="T76" fmla="*/ 2147483647 w 637"/>
              <a:gd name="T77" fmla="*/ 2147483647 h 638"/>
              <a:gd name="T78" fmla="*/ 2147483647 w 637"/>
              <a:gd name="T79" fmla="*/ 2147483647 h 638"/>
              <a:gd name="T80" fmla="*/ 2147483647 w 637"/>
              <a:gd name="T81" fmla="*/ 2147483647 h 638"/>
              <a:gd name="T82" fmla="*/ 2147483647 w 637"/>
              <a:gd name="T83" fmla="*/ 2147483647 h 638"/>
              <a:gd name="T84" fmla="*/ 2147483647 w 637"/>
              <a:gd name="T85" fmla="*/ 2147483647 h 638"/>
              <a:gd name="T86" fmla="*/ 2147483647 w 637"/>
              <a:gd name="T87" fmla="*/ 2147483647 h 638"/>
              <a:gd name="T88" fmla="*/ 2147483647 w 637"/>
              <a:gd name="T89" fmla="*/ 2147483647 h 638"/>
              <a:gd name="T90" fmla="*/ 2147483647 w 637"/>
              <a:gd name="T91" fmla="*/ 2147483647 h 638"/>
              <a:gd name="T92" fmla="*/ 2147483647 w 637"/>
              <a:gd name="T93" fmla="*/ 2147483647 h 638"/>
              <a:gd name="T94" fmla="*/ 2147483647 w 637"/>
              <a:gd name="T95" fmla="*/ 2147483647 h 638"/>
              <a:gd name="T96" fmla="*/ 2147483647 w 637"/>
              <a:gd name="T97" fmla="*/ 2147483647 h 638"/>
              <a:gd name="T98" fmla="*/ 2147483647 w 637"/>
              <a:gd name="T99" fmla="*/ 2147483647 h 638"/>
              <a:gd name="T100" fmla="*/ 2147483647 w 637"/>
              <a:gd name="T101" fmla="*/ 2147483647 h 638"/>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637"/>
              <a:gd name="T154" fmla="*/ 0 h 638"/>
              <a:gd name="T155" fmla="*/ 637 w 637"/>
              <a:gd name="T156" fmla="*/ 638 h 638"/>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637" h="638">
                <a:moveTo>
                  <a:pt x="496" y="585"/>
                </a:moveTo>
                <a:lnTo>
                  <a:pt x="441" y="550"/>
                </a:lnTo>
                <a:lnTo>
                  <a:pt x="431" y="555"/>
                </a:lnTo>
                <a:lnTo>
                  <a:pt x="420" y="560"/>
                </a:lnTo>
                <a:lnTo>
                  <a:pt x="409" y="564"/>
                </a:lnTo>
                <a:lnTo>
                  <a:pt x="397" y="568"/>
                </a:lnTo>
                <a:lnTo>
                  <a:pt x="382" y="633"/>
                </a:lnTo>
                <a:lnTo>
                  <a:pt x="362" y="636"/>
                </a:lnTo>
                <a:lnTo>
                  <a:pt x="342" y="638"/>
                </a:lnTo>
                <a:lnTo>
                  <a:pt x="312" y="579"/>
                </a:lnTo>
                <a:lnTo>
                  <a:pt x="300" y="579"/>
                </a:lnTo>
                <a:lnTo>
                  <a:pt x="288" y="577"/>
                </a:lnTo>
                <a:lnTo>
                  <a:pt x="275" y="576"/>
                </a:lnTo>
                <a:lnTo>
                  <a:pt x="264" y="573"/>
                </a:lnTo>
                <a:lnTo>
                  <a:pt x="219" y="622"/>
                </a:lnTo>
                <a:lnTo>
                  <a:pt x="209" y="619"/>
                </a:lnTo>
                <a:lnTo>
                  <a:pt x="200" y="616"/>
                </a:lnTo>
                <a:lnTo>
                  <a:pt x="181" y="608"/>
                </a:lnTo>
                <a:lnTo>
                  <a:pt x="184" y="540"/>
                </a:lnTo>
                <a:lnTo>
                  <a:pt x="174" y="533"/>
                </a:lnTo>
                <a:lnTo>
                  <a:pt x="164" y="526"/>
                </a:lnTo>
                <a:lnTo>
                  <a:pt x="155" y="519"/>
                </a:lnTo>
                <a:lnTo>
                  <a:pt x="146" y="511"/>
                </a:lnTo>
                <a:lnTo>
                  <a:pt x="79" y="531"/>
                </a:lnTo>
                <a:lnTo>
                  <a:pt x="67" y="517"/>
                </a:lnTo>
                <a:lnTo>
                  <a:pt x="56" y="502"/>
                </a:lnTo>
                <a:lnTo>
                  <a:pt x="94" y="443"/>
                </a:lnTo>
                <a:lnTo>
                  <a:pt x="89" y="432"/>
                </a:lnTo>
                <a:lnTo>
                  <a:pt x="83" y="421"/>
                </a:lnTo>
                <a:lnTo>
                  <a:pt x="78" y="410"/>
                </a:lnTo>
                <a:lnTo>
                  <a:pt x="74" y="398"/>
                </a:lnTo>
                <a:lnTo>
                  <a:pt x="6" y="383"/>
                </a:lnTo>
                <a:lnTo>
                  <a:pt x="3" y="364"/>
                </a:lnTo>
                <a:lnTo>
                  <a:pt x="0" y="346"/>
                </a:lnTo>
                <a:lnTo>
                  <a:pt x="63" y="314"/>
                </a:lnTo>
                <a:lnTo>
                  <a:pt x="64" y="301"/>
                </a:lnTo>
                <a:lnTo>
                  <a:pt x="65" y="288"/>
                </a:lnTo>
                <a:lnTo>
                  <a:pt x="67" y="276"/>
                </a:lnTo>
                <a:lnTo>
                  <a:pt x="69" y="264"/>
                </a:lnTo>
                <a:lnTo>
                  <a:pt x="17" y="215"/>
                </a:lnTo>
                <a:lnTo>
                  <a:pt x="23" y="198"/>
                </a:lnTo>
                <a:lnTo>
                  <a:pt x="30" y="182"/>
                </a:lnTo>
                <a:lnTo>
                  <a:pt x="102" y="185"/>
                </a:lnTo>
                <a:lnTo>
                  <a:pt x="109" y="175"/>
                </a:lnTo>
                <a:lnTo>
                  <a:pt x="117" y="165"/>
                </a:lnTo>
                <a:lnTo>
                  <a:pt x="124" y="155"/>
                </a:lnTo>
                <a:lnTo>
                  <a:pt x="133" y="146"/>
                </a:lnTo>
                <a:lnTo>
                  <a:pt x="111" y="76"/>
                </a:lnTo>
                <a:lnTo>
                  <a:pt x="124" y="65"/>
                </a:lnTo>
                <a:lnTo>
                  <a:pt x="138" y="55"/>
                </a:lnTo>
                <a:lnTo>
                  <a:pt x="200" y="94"/>
                </a:lnTo>
                <a:lnTo>
                  <a:pt x="211" y="88"/>
                </a:lnTo>
                <a:lnTo>
                  <a:pt x="222" y="83"/>
                </a:lnTo>
                <a:lnTo>
                  <a:pt x="234" y="79"/>
                </a:lnTo>
                <a:lnTo>
                  <a:pt x="246" y="75"/>
                </a:lnTo>
                <a:lnTo>
                  <a:pt x="261" y="4"/>
                </a:lnTo>
                <a:lnTo>
                  <a:pt x="270" y="3"/>
                </a:lnTo>
                <a:lnTo>
                  <a:pt x="279" y="1"/>
                </a:lnTo>
                <a:lnTo>
                  <a:pt x="297" y="0"/>
                </a:lnTo>
                <a:lnTo>
                  <a:pt x="330" y="64"/>
                </a:lnTo>
                <a:lnTo>
                  <a:pt x="343" y="65"/>
                </a:lnTo>
                <a:lnTo>
                  <a:pt x="355" y="66"/>
                </a:lnTo>
                <a:lnTo>
                  <a:pt x="367" y="68"/>
                </a:lnTo>
                <a:lnTo>
                  <a:pt x="379" y="70"/>
                </a:lnTo>
                <a:lnTo>
                  <a:pt x="427" y="18"/>
                </a:lnTo>
                <a:lnTo>
                  <a:pt x="436" y="21"/>
                </a:lnTo>
                <a:lnTo>
                  <a:pt x="444" y="25"/>
                </a:lnTo>
                <a:lnTo>
                  <a:pt x="461" y="32"/>
                </a:lnTo>
                <a:lnTo>
                  <a:pt x="458" y="103"/>
                </a:lnTo>
                <a:lnTo>
                  <a:pt x="468" y="110"/>
                </a:lnTo>
                <a:lnTo>
                  <a:pt x="478" y="117"/>
                </a:lnTo>
                <a:lnTo>
                  <a:pt x="488" y="125"/>
                </a:lnTo>
                <a:lnTo>
                  <a:pt x="497" y="134"/>
                </a:lnTo>
                <a:lnTo>
                  <a:pt x="562" y="112"/>
                </a:lnTo>
                <a:lnTo>
                  <a:pt x="574" y="128"/>
                </a:lnTo>
                <a:lnTo>
                  <a:pt x="579" y="136"/>
                </a:lnTo>
                <a:lnTo>
                  <a:pt x="586" y="144"/>
                </a:lnTo>
                <a:lnTo>
                  <a:pt x="548" y="201"/>
                </a:lnTo>
                <a:lnTo>
                  <a:pt x="551" y="206"/>
                </a:lnTo>
                <a:lnTo>
                  <a:pt x="554" y="213"/>
                </a:lnTo>
                <a:lnTo>
                  <a:pt x="559" y="224"/>
                </a:lnTo>
                <a:lnTo>
                  <a:pt x="563" y="235"/>
                </a:lnTo>
                <a:lnTo>
                  <a:pt x="567" y="247"/>
                </a:lnTo>
                <a:lnTo>
                  <a:pt x="632" y="261"/>
                </a:lnTo>
                <a:lnTo>
                  <a:pt x="635" y="280"/>
                </a:lnTo>
                <a:lnTo>
                  <a:pt x="637" y="301"/>
                </a:lnTo>
                <a:lnTo>
                  <a:pt x="578" y="332"/>
                </a:lnTo>
                <a:lnTo>
                  <a:pt x="577" y="344"/>
                </a:lnTo>
                <a:lnTo>
                  <a:pt x="576" y="356"/>
                </a:lnTo>
                <a:lnTo>
                  <a:pt x="574" y="367"/>
                </a:lnTo>
                <a:lnTo>
                  <a:pt x="571" y="380"/>
                </a:lnTo>
                <a:lnTo>
                  <a:pt x="620" y="424"/>
                </a:lnTo>
                <a:lnTo>
                  <a:pt x="613" y="443"/>
                </a:lnTo>
                <a:lnTo>
                  <a:pt x="604" y="462"/>
                </a:lnTo>
                <a:lnTo>
                  <a:pt x="539" y="458"/>
                </a:lnTo>
                <a:lnTo>
                  <a:pt x="532" y="469"/>
                </a:lnTo>
                <a:lnTo>
                  <a:pt x="525" y="479"/>
                </a:lnTo>
                <a:lnTo>
                  <a:pt x="518" y="488"/>
                </a:lnTo>
                <a:lnTo>
                  <a:pt x="510" y="497"/>
                </a:lnTo>
                <a:lnTo>
                  <a:pt x="529" y="559"/>
                </a:lnTo>
                <a:lnTo>
                  <a:pt x="513" y="573"/>
                </a:lnTo>
                <a:lnTo>
                  <a:pt x="505" y="579"/>
                </a:lnTo>
                <a:lnTo>
                  <a:pt x="496" y="585"/>
                </a:lnTo>
                <a:close/>
              </a:path>
            </a:pathLst>
          </a:custGeom>
          <a:solidFill>
            <a:srgbClr val="993366"/>
          </a:solidFill>
          <a:ln w="22225">
            <a:solidFill>
              <a:srgbClr val="993366"/>
            </a:solidFill>
            <a:round/>
            <a:headEnd/>
            <a:tailEnd/>
          </a:ln>
        </p:spPr>
        <p:txBody>
          <a:bodyPr lIns="104306" tIns="52153" rIns="104306" bIns="52153"/>
          <a:lstStyle/>
          <a:p>
            <a:pPr eaLnBrk="1" fontAlgn="auto" hangingPunct="1">
              <a:spcBef>
                <a:spcPts val="0"/>
              </a:spcBef>
              <a:spcAft>
                <a:spcPts val="0"/>
              </a:spcAft>
              <a:buFont typeface="Arial" charset="0"/>
              <a:buNone/>
              <a:defRPr/>
            </a:pPr>
            <a:endParaRPr lang="zh-CN" altLang="en-US" kern="0">
              <a:solidFill>
                <a:sysClr val="windowText" lastClr="000000"/>
              </a:solidFill>
              <a:latin typeface="Arial" charset="0"/>
            </a:endParaRPr>
          </a:p>
        </p:txBody>
      </p:sp>
      <p:sp>
        <p:nvSpPr>
          <p:cNvPr id="1518" name="Oval 296"/>
          <p:cNvSpPr>
            <a:spLocks noChangeArrowheads="1"/>
          </p:cNvSpPr>
          <p:nvPr/>
        </p:nvSpPr>
        <p:spPr bwMode="auto">
          <a:xfrm>
            <a:off x="7824788" y="5487988"/>
            <a:ext cx="419100" cy="376237"/>
          </a:xfrm>
          <a:prstGeom prst="ellipse">
            <a:avLst/>
          </a:prstGeom>
          <a:solidFill>
            <a:srgbClr val="FFFFFF"/>
          </a:solidFill>
          <a:ln w="22225">
            <a:solidFill>
              <a:srgbClr val="CCCCFF"/>
            </a:solidFill>
            <a:round/>
            <a:headEnd/>
            <a:tailEnd/>
          </a:ln>
        </p:spPr>
        <p:txBody>
          <a:bodyPr lIns="104306" tIns="52153" rIns="104306" bIns="52153"/>
          <a:lstStyle/>
          <a:p>
            <a:pPr eaLnBrk="1" fontAlgn="auto" hangingPunct="1">
              <a:spcBef>
                <a:spcPts val="0"/>
              </a:spcBef>
              <a:spcAft>
                <a:spcPts val="0"/>
              </a:spcAft>
              <a:buFont typeface="Arial" charset="0"/>
              <a:buNone/>
              <a:defRPr/>
            </a:pPr>
            <a:endParaRPr lang="zh-CN" altLang="zh-CN" kern="0">
              <a:solidFill>
                <a:sysClr val="windowText" lastClr="000000"/>
              </a:solidFill>
              <a:latin typeface="Arial" charset="0"/>
              <a:cs typeface="Arial" pitchFamily="34" charset="0"/>
            </a:endParaRPr>
          </a:p>
        </p:txBody>
      </p:sp>
      <p:sp>
        <p:nvSpPr>
          <p:cNvPr id="1519" name="Freeform 297"/>
          <p:cNvSpPr>
            <a:spLocks/>
          </p:cNvSpPr>
          <p:nvPr/>
        </p:nvSpPr>
        <p:spPr bwMode="auto">
          <a:xfrm>
            <a:off x="5886450" y="5653088"/>
            <a:ext cx="968375" cy="657225"/>
          </a:xfrm>
          <a:custGeom>
            <a:avLst/>
            <a:gdLst>
              <a:gd name="T0" fmla="*/ 2147483647 w 808"/>
              <a:gd name="T1" fmla="*/ 2147483647 h 810"/>
              <a:gd name="T2" fmla="*/ 2147483647 w 808"/>
              <a:gd name="T3" fmla="*/ 2147483647 h 810"/>
              <a:gd name="T4" fmla="*/ 2147483647 w 808"/>
              <a:gd name="T5" fmla="*/ 2147483647 h 810"/>
              <a:gd name="T6" fmla="*/ 2147483647 w 808"/>
              <a:gd name="T7" fmla="*/ 2147483647 h 810"/>
              <a:gd name="T8" fmla="*/ 2147483647 w 808"/>
              <a:gd name="T9" fmla="*/ 2147483647 h 810"/>
              <a:gd name="T10" fmla="*/ 2147483647 w 808"/>
              <a:gd name="T11" fmla="*/ 2147483647 h 810"/>
              <a:gd name="T12" fmla="*/ 2147483647 w 808"/>
              <a:gd name="T13" fmla="*/ 2147483647 h 810"/>
              <a:gd name="T14" fmla="*/ 2147483647 w 808"/>
              <a:gd name="T15" fmla="*/ 2147483647 h 810"/>
              <a:gd name="T16" fmla="*/ 2147483647 w 808"/>
              <a:gd name="T17" fmla="*/ 2147483647 h 810"/>
              <a:gd name="T18" fmla="*/ 2147483647 w 808"/>
              <a:gd name="T19" fmla="*/ 2147483647 h 810"/>
              <a:gd name="T20" fmla="*/ 2147483647 w 808"/>
              <a:gd name="T21" fmla="*/ 2147483647 h 810"/>
              <a:gd name="T22" fmla="*/ 2147483647 w 808"/>
              <a:gd name="T23" fmla="*/ 2147483647 h 810"/>
              <a:gd name="T24" fmla="*/ 2147483647 w 808"/>
              <a:gd name="T25" fmla="*/ 2147483647 h 810"/>
              <a:gd name="T26" fmla="*/ 2147483647 w 808"/>
              <a:gd name="T27" fmla="*/ 2147483647 h 810"/>
              <a:gd name="T28" fmla="*/ 2147483647 w 808"/>
              <a:gd name="T29" fmla="*/ 2147483647 h 810"/>
              <a:gd name="T30" fmla="*/ 2147483647 w 808"/>
              <a:gd name="T31" fmla="*/ 2147483647 h 810"/>
              <a:gd name="T32" fmla="*/ 2147483647 w 808"/>
              <a:gd name="T33" fmla="*/ 2147483647 h 810"/>
              <a:gd name="T34" fmla="*/ 2147483647 w 808"/>
              <a:gd name="T35" fmla="*/ 2147483647 h 810"/>
              <a:gd name="T36" fmla="*/ 2147483647 w 808"/>
              <a:gd name="T37" fmla="*/ 2147483647 h 810"/>
              <a:gd name="T38" fmla="*/ 2147483647 w 808"/>
              <a:gd name="T39" fmla="*/ 2147483647 h 810"/>
              <a:gd name="T40" fmla="*/ 2147483647 w 808"/>
              <a:gd name="T41" fmla="*/ 2147483647 h 810"/>
              <a:gd name="T42" fmla="*/ 2147483647 w 808"/>
              <a:gd name="T43" fmla="*/ 2147483647 h 810"/>
              <a:gd name="T44" fmla="*/ 2147483647 w 808"/>
              <a:gd name="T45" fmla="*/ 2147483647 h 810"/>
              <a:gd name="T46" fmla="*/ 2147483647 w 808"/>
              <a:gd name="T47" fmla="*/ 2147483647 h 810"/>
              <a:gd name="T48" fmla="*/ 2147483647 w 808"/>
              <a:gd name="T49" fmla="*/ 2147483647 h 810"/>
              <a:gd name="T50" fmla="*/ 2147483647 w 808"/>
              <a:gd name="T51" fmla="*/ 2147483647 h 810"/>
              <a:gd name="T52" fmla="*/ 2147483647 w 808"/>
              <a:gd name="T53" fmla="*/ 2147483647 h 810"/>
              <a:gd name="T54" fmla="*/ 2147483647 w 808"/>
              <a:gd name="T55" fmla="*/ 2147483647 h 810"/>
              <a:gd name="T56" fmla="*/ 2147483647 w 808"/>
              <a:gd name="T57" fmla="*/ 2147483647 h 810"/>
              <a:gd name="T58" fmla="*/ 2147483647 w 808"/>
              <a:gd name="T59" fmla="*/ 2147483647 h 810"/>
              <a:gd name="T60" fmla="*/ 2147483647 w 808"/>
              <a:gd name="T61" fmla="*/ 2147483647 h 810"/>
              <a:gd name="T62" fmla="*/ 2147483647 w 808"/>
              <a:gd name="T63" fmla="*/ 2147483647 h 810"/>
              <a:gd name="T64" fmla="*/ 2147483647 w 808"/>
              <a:gd name="T65" fmla="*/ 2147483647 h 810"/>
              <a:gd name="T66" fmla="*/ 2147483647 w 808"/>
              <a:gd name="T67" fmla="*/ 2147483647 h 810"/>
              <a:gd name="T68" fmla="*/ 2147483647 w 808"/>
              <a:gd name="T69" fmla="*/ 2147483647 h 810"/>
              <a:gd name="T70" fmla="*/ 2147483647 w 808"/>
              <a:gd name="T71" fmla="*/ 2147483647 h 810"/>
              <a:gd name="T72" fmla="*/ 2147483647 w 808"/>
              <a:gd name="T73" fmla="*/ 2147483647 h 810"/>
              <a:gd name="T74" fmla="*/ 2147483647 w 808"/>
              <a:gd name="T75" fmla="*/ 0 h 810"/>
              <a:gd name="T76" fmla="*/ 2147483647 w 808"/>
              <a:gd name="T77" fmla="*/ 2147483647 h 810"/>
              <a:gd name="T78" fmla="*/ 2147483647 w 808"/>
              <a:gd name="T79" fmla="*/ 2147483647 h 810"/>
              <a:gd name="T80" fmla="*/ 2147483647 w 808"/>
              <a:gd name="T81" fmla="*/ 2147483647 h 810"/>
              <a:gd name="T82" fmla="*/ 2147483647 w 808"/>
              <a:gd name="T83" fmla="*/ 2147483647 h 810"/>
              <a:gd name="T84" fmla="*/ 2147483647 w 808"/>
              <a:gd name="T85" fmla="*/ 2147483647 h 810"/>
              <a:gd name="T86" fmla="*/ 2147483647 w 808"/>
              <a:gd name="T87" fmla="*/ 2147483647 h 810"/>
              <a:gd name="T88" fmla="*/ 2147483647 w 808"/>
              <a:gd name="T89" fmla="*/ 2147483647 h 810"/>
              <a:gd name="T90" fmla="*/ 2147483647 w 808"/>
              <a:gd name="T91" fmla="*/ 2147483647 h 810"/>
              <a:gd name="T92" fmla="*/ 2147483647 w 808"/>
              <a:gd name="T93" fmla="*/ 2147483647 h 810"/>
              <a:gd name="T94" fmla="*/ 2147483647 w 808"/>
              <a:gd name="T95" fmla="*/ 2147483647 h 810"/>
              <a:gd name="T96" fmla="*/ 2147483647 w 808"/>
              <a:gd name="T97" fmla="*/ 2147483647 h 810"/>
              <a:gd name="T98" fmla="*/ 2147483647 w 808"/>
              <a:gd name="T99" fmla="*/ 2147483647 h 810"/>
              <a:gd name="T100" fmla="*/ 2147483647 w 808"/>
              <a:gd name="T101" fmla="*/ 2147483647 h 810"/>
              <a:gd name="T102" fmla="*/ 2147483647 w 808"/>
              <a:gd name="T103" fmla="*/ 2147483647 h 810"/>
              <a:gd name="T104" fmla="*/ 2147483647 w 808"/>
              <a:gd name="T105" fmla="*/ 2147483647 h 810"/>
              <a:gd name="T106" fmla="*/ 2147483647 w 808"/>
              <a:gd name="T107" fmla="*/ 2147483647 h 810"/>
              <a:gd name="T108" fmla="*/ 2147483647 w 808"/>
              <a:gd name="T109" fmla="*/ 2147483647 h 810"/>
              <a:gd name="T110" fmla="*/ 2147483647 w 808"/>
              <a:gd name="T111" fmla="*/ 2147483647 h 810"/>
              <a:gd name="T112" fmla="*/ 2147483647 w 808"/>
              <a:gd name="T113" fmla="*/ 2147483647 h 810"/>
              <a:gd name="T114" fmla="*/ 2147483647 w 808"/>
              <a:gd name="T115" fmla="*/ 2147483647 h 810"/>
              <a:gd name="T116" fmla="*/ 2147483647 w 808"/>
              <a:gd name="T117" fmla="*/ 2147483647 h 810"/>
              <a:gd name="T118" fmla="*/ 2147483647 w 808"/>
              <a:gd name="T119" fmla="*/ 2147483647 h 810"/>
              <a:gd name="T120" fmla="*/ 2147483647 w 808"/>
              <a:gd name="T121" fmla="*/ 2147483647 h 810"/>
              <a:gd name="T122" fmla="*/ 2147483647 w 808"/>
              <a:gd name="T123" fmla="*/ 2147483647 h 810"/>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808"/>
              <a:gd name="T187" fmla="*/ 0 h 810"/>
              <a:gd name="T188" fmla="*/ 808 w 808"/>
              <a:gd name="T189" fmla="*/ 810 h 810"/>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808" h="810">
                <a:moveTo>
                  <a:pt x="651" y="726"/>
                </a:moveTo>
                <a:lnTo>
                  <a:pt x="587" y="691"/>
                </a:lnTo>
                <a:lnTo>
                  <a:pt x="565" y="704"/>
                </a:lnTo>
                <a:lnTo>
                  <a:pt x="553" y="710"/>
                </a:lnTo>
                <a:lnTo>
                  <a:pt x="542" y="716"/>
                </a:lnTo>
                <a:lnTo>
                  <a:pt x="535" y="789"/>
                </a:lnTo>
                <a:lnTo>
                  <a:pt x="522" y="794"/>
                </a:lnTo>
                <a:lnTo>
                  <a:pt x="509" y="797"/>
                </a:lnTo>
                <a:lnTo>
                  <a:pt x="462" y="739"/>
                </a:lnTo>
                <a:lnTo>
                  <a:pt x="450" y="741"/>
                </a:lnTo>
                <a:lnTo>
                  <a:pt x="437" y="743"/>
                </a:lnTo>
                <a:lnTo>
                  <a:pt x="425" y="744"/>
                </a:lnTo>
                <a:lnTo>
                  <a:pt x="412" y="744"/>
                </a:lnTo>
                <a:lnTo>
                  <a:pt x="378" y="810"/>
                </a:lnTo>
                <a:lnTo>
                  <a:pt x="364" y="809"/>
                </a:lnTo>
                <a:lnTo>
                  <a:pt x="351" y="807"/>
                </a:lnTo>
                <a:lnTo>
                  <a:pt x="329" y="736"/>
                </a:lnTo>
                <a:lnTo>
                  <a:pt x="317" y="733"/>
                </a:lnTo>
                <a:lnTo>
                  <a:pt x="304" y="730"/>
                </a:lnTo>
                <a:lnTo>
                  <a:pt x="292" y="726"/>
                </a:lnTo>
                <a:lnTo>
                  <a:pt x="280" y="721"/>
                </a:lnTo>
                <a:lnTo>
                  <a:pt x="225" y="769"/>
                </a:lnTo>
                <a:lnTo>
                  <a:pt x="212" y="763"/>
                </a:lnTo>
                <a:lnTo>
                  <a:pt x="199" y="755"/>
                </a:lnTo>
                <a:lnTo>
                  <a:pt x="207" y="683"/>
                </a:lnTo>
                <a:lnTo>
                  <a:pt x="197" y="675"/>
                </a:lnTo>
                <a:lnTo>
                  <a:pt x="187" y="667"/>
                </a:lnTo>
                <a:lnTo>
                  <a:pt x="177" y="658"/>
                </a:lnTo>
                <a:lnTo>
                  <a:pt x="168" y="650"/>
                </a:lnTo>
                <a:lnTo>
                  <a:pt x="99" y="672"/>
                </a:lnTo>
                <a:lnTo>
                  <a:pt x="90" y="661"/>
                </a:lnTo>
                <a:lnTo>
                  <a:pt x="81" y="649"/>
                </a:lnTo>
                <a:lnTo>
                  <a:pt x="116" y="586"/>
                </a:lnTo>
                <a:lnTo>
                  <a:pt x="103" y="563"/>
                </a:lnTo>
                <a:lnTo>
                  <a:pt x="97" y="552"/>
                </a:lnTo>
                <a:lnTo>
                  <a:pt x="92" y="540"/>
                </a:lnTo>
                <a:lnTo>
                  <a:pt x="20" y="534"/>
                </a:lnTo>
                <a:lnTo>
                  <a:pt x="16" y="521"/>
                </a:lnTo>
                <a:lnTo>
                  <a:pt x="12" y="507"/>
                </a:lnTo>
                <a:lnTo>
                  <a:pt x="67" y="461"/>
                </a:lnTo>
                <a:lnTo>
                  <a:pt x="65" y="449"/>
                </a:lnTo>
                <a:lnTo>
                  <a:pt x="64" y="436"/>
                </a:lnTo>
                <a:lnTo>
                  <a:pt x="63" y="423"/>
                </a:lnTo>
                <a:lnTo>
                  <a:pt x="62" y="410"/>
                </a:lnTo>
                <a:lnTo>
                  <a:pt x="0" y="378"/>
                </a:lnTo>
                <a:lnTo>
                  <a:pt x="1" y="362"/>
                </a:lnTo>
                <a:lnTo>
                  <a:pt x="3" y="348"/>
                </a:lnTo>
                <a:lnTo>
                  <a:pt x="70" y="328"/>
                </a:lnTo>
                <a:lnTo>
                  <a:pt x="73" y="316"/>
                </a:lnTo>
                <a:lnTo>
                  <a:pt x="78" y="303"/>
                </a:lnTo>
                <a:lnTo>
                  <a:pt x="82" y="291"/>
                </a:lnTo>
                <a:lnTo>
                  <a:pt x="86" y="278"/>
                </a:lnTo>
                <a:lnTo>
                  <a:pt x="41" y="225"/>
                </a:lnTo>
                <a:lnTo>
                  <a:pt x="48" y="212"/>
                </a:lnTo>
                <a:lnTo>
                  <a:pt x="55" y="199"/>
                </a:lnTo>
                <a:lnTo>
                  <a:pt x="125" y="206"/>
                </a:lnTo>
                <a:lnTo>
                  <a:pt x="132" y="196"/>
                </a:lnTo>
                <a:lnTo>
                  <a:pt x="140" y="186"/>
                </a:lnTo>
                <a:lnTo>
                  <a:pt x="148" y="175"/>
                </a:lnTo>
                <a:lnTo>
                  <a:pt x="157" y="166"/>
                </a:lnTo>
                <a:lnTo>
                  <a:pt x="136" y="101"/>
                </a:lnTo>
                <a:lnTo>
                  <a:pt x="148" y="91"/>
                </a:lnTo>
                <a:lnTo>
                  <a:pt x="160" y="80"/>
                </a:lnTo>
                <a:lnTo>
                  <a:pt x="221" y="114"/>
                </a:lnTo>
                <a:lnTo>
                  <a:pt x="243" y="101"/>
                </a:lnTo>
                <a:lnTo>
                  <a:pt x="255" y="95"/>
                </a:lnTo>
                <a:lnTo>
                  <a:pt x="266" y="90"/>
                </a:lnTo>
                <a:lnTo>
                  <a:pt x="272" y="21"/>
                </a:lnTo>
                <a:lnTo>
                  <a:pt x="287" y="16"/>
                </a:lnTo>
                <a:lnTo>
                  <a:pt x="302" y="12"/>
                </a:lnTo>
                <a:lnTo>
                  <a:pt x="345" y="65"/>
                </a:lnTo>
                <a:lnTo>
                  <a:pt x="358" y="63"/>
                </a:lnTo>
                <a:lnTo>
                  <a:pt x="371" y="62"/>
                </a:lnTo>
                <a:lnTo>
                  <a:pt x="383" y="61"/>
                </a:lnTo>
                <a:lnTo>
                  <a:pt x="396" y="60"/>
                </a:lnTo>
                <a:lnTo>
                  <a:pt x="427" y="0"/>
                </a:lnTo>
                <a:lnTo>
                  <a:pt x="443" y="1"/>
                </a:lnTo>
                <a:lnTo>
                  <a:pt x="459" y="3"/>
                </a:lnTo>
                <a:lnTo>
                  <a:pt x="479" y="68"/>
                </a:lnTo>
                <a:lnTo>
                  <a:pt x="491" y="71"/>
                </a:lnTo>
                <a:lnTo>
                  <a:pt x="503" y="75"/>
                </a:lnTo>
                <a:lnTo>
                  <a:pt x="515" y="78"/>
                </a:lnTo>
                <a:lnTo>
                  <a:pt x="527" y="83"/>
                </a:lnTo>
                <a:lnTo>
                  <a:pt x="579" y="39"/>
                </a:lnTo>
                <a:lnTo>
                  <a:pt x="593" y="46"/>
                </a:lnTo>
                <a:lnTo>
                  <a:pt x="607" y="54"/>
                </a:lnTo>
                <a:lnTo>
                  <a:pt x="599" y="122"/>
                </a:lnTo>
                <a:lnTo>
                  <a:pt x="611" y="130"/>
                </a:lnTo>
                <a:lnTo>
                  <a:pt x="621" y="138"/>
                </a:lnTo>
                <a:lnTo>
                  <a:pt x="630" y="146"/>
                </a:lnTo>
                <a:lnTo>
                  <a:pt x="640" y="155"/>
                </a:lnTo>
                <a:lnTo>
                  <a:pt x="705" y="134"/>
                </a:lnTo>
                <a:lnTo>
                  <a:pt x="715" y="146"/>
                </a:lnTo>
                <a:lnTo>
                  <a:pt x="725" y="158"/>
                </a:lnTo>
                <a:lnTo>
                  <a:pt x="692" y="219"/>
                </a:lnTo>
                <a:lnTo>
                  <a:pt x="705" y="241"/>
                </a:lnTo>
                <a:lnTo>
                  <a:pt x="710" y="252"/>
                </a:lnTo>
                <a:lnTo>
                  <a:pt x="716" y="264"/>
                </a:lnTo>
                <a:lnTo>
                  <a:pt x="786" y="270"/>
                </a:lnTo>
                <a:lnTo>
                  <a:pt x="791" y="285"/>
                </a:lnTo>
                <a:lnTo>
                  <a:pt x="795" y="300"/>
                </a:lnTo>
                <a:lnTo>
                  <a:pt x="740" y="343"/>
                </a:lnTo>
                <a:lnTo>
                  <a:pt x="742" y="356"/>
                </a:lnTo>
                <a:lnTo>
                  <a:pt x="744" y="368"/>
                </a:lnTo>
                <a:lnTo>
                  <a:pt x="745" y="382"/>
                </a:lnTo>
                <a:lnTo>
                  <a:pt x="745" y="395"/>
                </a:lnTo>
                <a:lnTo>
                  <a:pt x="808" y="427"/>
                </a:lnTo>
                <a:lnTo>
                  <a:pt x="807" y="442"/>
                </a:lnTo>
                <a:lnTo>
                  <a:pt x="805" y="457"/>
                </a:lnTo>
                <a:lnTo>
                  <a:pt x="737" y="477"/>
                </a:lnTo>
                <a:lnTo>
                  <a:pt x="734" y="490"/>
                </a:lnTo>
                <a:lnTo>
                  <a:pt x="730" y="502"/>
                </a:lnTo>
                <a:lnTo>
                  <a:pt x="726" y="514"/>
                </a:lnTo>
                <a:lnTo>
                  <a:pt x="722" y="526"/>
                </a:lnTo>
                <a:lnTo>
                  <a:pt x="769" y="582"/>
                </a:lnTo>
                <a:lnTo>
                  <a:pt x="762" y="595"/>
                </a:lnTo>
                <a:lnTo>
                  <a:pt x="756" y="607"/>
                </a:lnTo>
                <a:lnTo>
                  <a:pt x="683" y="599"/>
                </a:lnTo>
                <a:lnTo>
                  <a:pt x="676" y="609"/>
                </a:lnTo>
                <a:lnTo>
                  <a:pt x="668" y="620"/>
                </a:lnTo>
                <a:lnTo>
                  <a:pt x="659" y="629"/>
                </a:lnTo>
                <a:lnTo>
                  <a:pt x="651" y="639"/>
                </a:lnTo>
                <a:lnTo>
                  <a:pt x="673" y="709"/>
                </a:lnTo>
                <a:lnTo>
                  <a:pt x="662" y="718"/>
                </a:lnTo>
                <a:lnTo>
                  <a:pt x="651" y="726"/>
                </a:lnTo>
                <a:close/>
              </a:path>
            </a:pathLst>
          </a:custGeom>
          <a:solidFill>
            <a:srgbClr val="993366"/>
          </a:solidFill>
          <a:ln w="22225">
            <a:solidFill>
              <a:srgbClr val="993366"/>
            </a:solidFill>
            <a:round/>
            <a:headEnd/>
            <a:tailEnd/>
          </a:ln>
        </p:spPr>
        <p:txBody>
          <a:bodyPr lIns="104306" tIns="52153" rIns="104306" bIns="52153"/>
          <a:lstStyle/>
          <a:p>
            <a:pPr eaLnBrk="1" fontAlgn="auto" hangingPunct="1">
              <a:spcBef>
                <a:spcPts val="0"/>
              </a:spcBef>
              <a:spcAft>
                <a:spcPts val="0"/>
              </a:spcAft>
              <a:buFont typeface="Arial" charset="0"/>
              <a:buNone/>
              <a:defRPr/>
            </a:pPr>
            <a:endParaRPr lang="zh-CN" altLang="en-US" kern="0">
              <a:solidFill>
                <a:sysClr val="windowText" lastClr="000000"/>
              </a:solidFill>
              <a:latin typeface="Arial" charset="0"/>
            </a:endParaRPr>
          </a:p>
        </p:txBody>
      </p:sp>
      <p:sp>
        <p:nvSpPr>
          <p:cNvPr id="1520" name="Oval 298"/>
          <p:cNvSpPr>
            <a:spLocks noChangeArrowheads="1"/>
          </p:cNvSpPr>
          <p:nvPr/>
        </p:nvSpPr>
        <p:spPr bwMode="auto">
          <a:xfrm>
            <a:off x="6075363" y="5741988"/>
            <a:ext cx="642937" cy="434975"/>
          </a:xfrm>
          <a:prstGeom prst="ellipse">
            <a:avLst/>
          </a:prstGeom>
          <a:solidFill>
            <a:srgbClr val="FFFFFF"/>
          </a:solidFill>
          <a:ln w="22225">
            <a:solidFill>
              <a:srgbClr val="CCCCFF"/>
            </a:solidFill>
            <a:round/>
            <a:headEnd/>
            <a:tailEnd/>
          </a:ln>
        </p:spPr>
        <p:txBody>
          <a:bodyPr lIns="104306" tIns="52153" rIns="104306" bIns="52153"/>
          <a:lstStyle/>
          <a:p>
            <a:pPr eaLnBrk="1" fontAlgn="auto" hangingPunct="1">
              <a:spcBef>
                <a:spcPts val="0"/>
              </a:spcBef>
              <a:spcAft>
                <a:spcPts val="0"/>
              </a:spcAft>
              <a:buFont typeface="Arial" charset="0"/>
              <a:buNone/>
              <a:defRPr/>
            </a:pPr>
            <a:endParaRPr lang="zh-CN" altLang="zh-CN" kern="0">
              <a:solidFill>
                <a:sysClr val="windowText" lastClr="000000"/>
              </a:solidFill>
              <a:latin typeface="Arial" charset="0"/>
              <a:cs typeface="Arial" pitchFamily="34" charset="0"/>
            </a:endParaRPr>
          </a:p>
        </p:txBody>
      </p:sp>
      <p:sp>
        <p:nvSpPr>
          <p:cNvPr id="27661" name="Text Box 300"/>
          <p:cNvSpPr txBox="1">
            <a:spLocks noChangeArrowheads="1"/>
          </p:cNvSpPr>
          <p:nvPr/>
        </p:nvSpPr>
        <p:spPr bwMode="auto">
          <a:xfrm>
            <a:off x="6865938" y="6056313"/>
            <a:ext cx="104140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319" tIns="45160" rIns="90319" bIns="4516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50000"/>
              </a:spcBef>
              <a:buFont typeface="Arial" panose="020B0604020202020204" pitchFamily="34" charset="0"/>
              <a:buNone/>
            </a:pPr>
            <a:r>
              <a:rPr lang="zh-CN" altLang="en-US" sz="1600" b="1">
                <a:solidFill>
                  <a:srgbClr val="0A5B84"/>
                </a:solidFill>
                <a:latin typeface="FrutigerNext LT Regular" charset="-122"/>
                <a:ea typeface="黑体" panose="02010609060101010101" pitchFamily="49" charset="-122"/>
              </a:rPr>
              <a:t>计算</a:t>
            </a:r>
          </a:p>
        </p:txBody>
      </p:sp>
      <p:sp>
        <p:nvSpPr>
          <p:cNvPr id="27662" name="Text Box 302"/>
          <p:cNvSpPr txBox="1">
            <a:spLocks noChangeArrowheads="1"/>
          </p:cNvSpPr>
          <p:nvPr/>
        </p:nvSpPr>
        <p:spPr bwMode="auto">
          <a:xfrm>
            <a:off x="7970838" y="5597525"/>
            <a:ext cx="155575"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319" tIns="45160" rIns="90319" bIns="4516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50000"/>
              </a:spcBef>
            </a:pPr>
            <a:endParaRPr lang="zh-CN" altLang="zh-CN" sz="2700" b="1">
              <a:latin typeface="FrutigerNext LT Regular" charset="-122"/>
              <a:ea typeface="黑体" panose="02010609060101010101" pitchFamily="49" charset="-122"/>
            </a:endParaRPr>
          </a:p>
        </p:txBody>
      </p:sp>
      <p:sp>
        <p:nvSpPr>
          <p:cNvPr id="1523" name="Freeform 385"/>
          <p:cNvSpPr>
            <a:spLocks/>
          </p:cNvSpPr>
          <p:nvPr/>
        </p:nvSpPr>
        <p:spPr bwMode="auto">
          <a:xfrm>
            <a:off x="7935913" y="5921375"/>
            <a:ext cx="968375" cy="660400"/>
          </a:xfrm>
          <a:custGeom>
            <a:avLst/>
            <a:gdLst>
              <a:gd name="T0" fmla="*/ 2147483647 w 808"/>
              <a:gd name="T1" fmla="*/ 2147483647 h 810"/>
              <a:gd name="T2" fmla="*/ 2147483647 w 808"/>
              <a:gd name="T3" fmla="*/ 2147483647 h 810"/>
              <a:gd name="T4" fmla="*/ 2147483647 w 808"/>
              <a:gd name="T5" fmla="*/ 2147483647 h 810"/>
              <a:gd name="T6" fmla="*/ 2147483647 w 808"/>
              <a:gd name="T7" fmla="*/ 2147483647 h 810"/>
              <a:gd name="T8" fmla="*/ 2147483647 w 808"/>
              <a:gd name="T9" fmla="*/ 2147483647 h 810"/>
              <a:gd name="T10" fmla="*/ 2147483647 w 808"/>
              <a:gd name="T11" fmla="*/ 2147483647 h 810"/>
              <a:gd name="T12" fmla="*/ 2147483647 w 808"/>
              <a:gd name="T13" fmla="*/ 2147483647 h 810"/>
              <a:gd name="T14" fmla="*/ 2147483647 w 808"/>
              <a:gd name="T15" fmla="*/ 2147483647 h 810"/>
              <a:gd name="T16" fmla="*/ 2147483647 w 808"/>
              <a:gd name="T17" fmla="*/ 2147483647 h 810"/>
              <a:gd name="T18" fmla="*/ 2147483647 w 808"/>
              <a:gd name="T19" fmla="*/ 2147483647 h 810"/>
              <a:gd name="T20" fmla="*/ 2147483647 w 808"/>
              <a:gd name="T21" fmla="*/ 2147483647 h 810"/>
              <a:gd name="T22" fmla="*/ 2147483647 w 808"/>
              <a:gd name="T23" fmla="*/ 2147483647 h 810"/>
              <a:gd name="T24" fmla="*/ 2147483647 w 808"/>
              <a:gd name="T25" fmla="*/ 2147483647 h 810"/>
              <a:gd name="T26" fmla="*/ 2147483647 w 808"/>
              <a:gd name="T27" fmla="*/ 2147483647 h 810"/>
              <a:gd name="T28" fmla="*/ 2147483647 w 808"/>
              <a:gd name="T29" fmla="*/ 2147483647 h 810"/>
              <a:gd name="T30" fmla="*/ 2147483647 w 808"/>
              <a:gd name="T31" fmla="*/ 2147483647 h 810"/>
              <a:gd name="T32" fmla="*/ 2147483647 w 808"/>
              <a:gd name="T33" fmla="*/ 2147483647 h 810"/>
              <a:gd name="T34" fmla="*/ 2147483647 w 808"/>
              <a:gd name="T35" fmla="*/ 2147483647 h 810"/>
              <a:gd name="T36" fmla="*/ 2147483647 w 808"/>
              <a:gd name="T37" fmla="*/ 2147483647 h 810"/>
              <a:gd name="T38" fmla="*/ 2147483647 w 808"/>
              <a:gd name="T39" fmla="*/ 2147483647 h 810"/>
              <a:gd name="T40" fmla="*/ 2147483647 w 808"/>
              <a:gd name="T41" fmla="*/ 2147483647 h 810"/>
              <a:gd name="T42" fmla="*/ 2147483647 w 808"/>
              <a:gd name="T43" fmla="*/ 2147483647 h 810"/>
              <a:gd name="T44" fmla="*/ 2147483647 w 808"/>
              <a:gd name="T45" fmla="*/ 2147483647 h 810"/>
              <a:gd name="T46" fmla="*/ 2147483647 w 808"/>
              <a:gd name="T47" fmla="*/ 2147483647 h 810"/>
              <a:gd name="T48" fmla="*/ 2147483647 w 808"/>
              <a:gd name="T49" fmla="*/ 2147483647 h 810"/>
              <a:gd name="T50" fmla="*/ 2147483647 w 808"/>
              <a:gd name="T51" fmla="*/ 2147483647 h 810"/>
              <a:gd name="T52" fmla="*/ 2147483647 w 808"/>
              <a:gd name="T53" fmla="*/ 2147483647 h 810"/>
              <a:gd name="T54" fmla="*/ 2147483647 w 808"/>
              <a:gd name="T55" fmla="*/ 2147483647 h 810"/>
              <a:gd name="T56" fmla="*/ 2147483647 w 808"/>
              <a:gd name="T57" fmla="*/ 2147483647 h 810"/>
              <a:gd name="T58" fmla="*/ 2147483647 w 808"/>
              <a:gd name="T59" fmla="*/ 2147483647 h 810"/>
              <a:gd name="T60" fmla="*/ 2147483647 w 808"/>
              <a:gd name="T61" fmla="*/ 2147483647 h 810"/>
              <a:gd name="T62" fmla="*/ 2147483647 w 808"/>
              <a:gd name="T63" fmla="*/ 2147483647 h 810"/>
              <a:gd name="T64" fmla="*/ 2147483647 w 808"/>
              <a:gd name="T65" fmla="*/ 2147483647 h 810"/>
              <a:gd name="T66" fmla="*/ 2147483647 w 808"/>
              <a:gd name="T67" fmla="*/ 2147483647 h 810"/>
              <a:gd name="T68" fmla="*/ 2147483647 w 808"/>
              <a:gd name="T69" fmla="*/ 2147483647 h 810"/>
              <a:gd name="T70" fmla="*/ 2147483647 w 808"/>
              <a:gd name="T71" fmla="*/ 2147483647 h 810"/>
              <a:gd name="T72" fmla="*/ 2147483647 w 808"/>
              <a:gd name="T73" fmla="*/ 2147483647 h 810"/>
              <a:gd name="T74" fmla="*/ 2147483647 w 808"/>
              <a:gd name="T75" fmla="*/ 0 h 810"/>
              <a:gd name="T76" fmla="*/ 2147483647 w 808"/>
              <a:gd name="T77" fmla="*/ 2147483647 h 810"/>
              <a:gd name="T78" fmla="*/ 2147483647 w 808"/>
              <a:gd name="T79" fmla="*/ 2147483647 h 810"/>
              <a:gd name="T80" fmla="*/ 2147483647 w 808"/>
              <a:gd name="T81" fmla="*/ 2147483647 h 810"/>
              <a:gd name="T82" fmla="*/ 2147483647 w 808"/>
              <a:gd name="T83" fmla="*/ 2147483647 h 810"/>
              <a:gd name="T84" fmla="*/ 2147483647 w 808"/>
              <a:gd name="T85" fmla="*/ 2147483647 h 810"/>
              <a:gd name="T86" fmla="*/ 2147483647 w 808"/>
              <a:gd name="T87" fmla="*/ 2147483647 h 810"/>
              <a:gd name="T88" fmla="*/ 2147483647 w 808"/>
              <a:gd name="T89" fmla="*/ 2147483647 h 810"/>
              <a:gd name="T90" fmla="*/ 2147483647 w 808"/>
              <a:gd name="T91" fmla="*/ 2147483647 h 810"/>
              <a:gd name="T92" fmla="*/ 2147483647 w 808"/>
              <a:gd name="T93" fmla="*/ 2147483647 h 810"/>
              <a:gd name="T94" fmla="*/ 2147483647 w 808"/>
              <a:gd name="T95" fmla="*/ 2147483647 h 810"/>
              <a:gd name="T96" fmla="*/ 2147483647 w 808"/>
              <a:gd name="T97" fmla="*/ 2147483647 h 810"/>
              <a:gd name="T98" fmla="*/ 2147483647 w 808"/>
              <a:gd name="T99" fmla="*/ 2147483647 h 810"/>
              <a:gd name="T100" fmla="*/ 2147483647 w 808"/>
              <a:gd name="T101" fmla="*/ 2147483647 h 810"/>
              <a:gd name="T102" fmla="*/ 2147483647 w 808"/>
              <a:gd name="T103" fmla="*/ 2147483647 h 810"/>
              <a:gd name="T104" fmla="*/ 2147483647 w 808"/>
              <a:gd name="T105" fmla="*/ 2147483647 h 810"/>
              <a:gd name="T106" fmla="*/ 2147483647 w 808"/>
              <a:gd name="T107" fmla="*/ 2147483647 h 810"/>
              <a:gd name="T108" fmla="*/ 2147483647 w 808"/>
              <a:gd name="T109" fmla="*/ 2147483647 h 810"/>
              <a:gd name="T110" fmla="*/ 2147483647 w 808"/>
              <a:gd name="T111" fmla="*/ 2147483647 h 810"/>
              <a:gd name="T112" fmla="*/ 2147483647 w 808"/>
              <a:gd name="T113" fmla="*/ 2147483647 h 810"/>
              <a:gd name="T114" fmla="*/ 2147483647 w 808"/>
              <a:gd name="T115" fmla="*/ 2147483647 h 810"/>
              <a:gd name="T116" fmla="*/ 2147483647 w 808"/>
              <a:gd name="T117" fmla="*/ 2147483647 h 810"/>
              <a:gd name="T118" fmla="*/ 2147483647 w 808"/>
              <a:gd name="T119" fmla="*/ 2147483647 h 810"/>
              <a:gd name="T120" fmla="*/ 2147483647 w 808"/>
              <a:gd name="T121" fmla="*/ 2147483647 h 810"/>
              <a:gd name="T122" fmla="*/ 2147483647 w 808"/>
              <a:gd name="T123" fmla="*/ 2147483647 h 810"/>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808"/>
              <a:gd name="T187" fmla="*/ 0 h 810"/>
              <a:gd name="T188" fmla="*/ 808 w 808"/>
              <a:gd name="T189" fmla="*/ 810 h 810"/>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808" h="810">
                <a:moveTo>
                  <a:pt x="651" y="726"/>
                </a:moveTo>
                <a:lnTo>
                  <a:pt x="587" y="691"/>
                </a:lnTo>
                <a:lnTo>
                  <a:pt x="565" y="704"/>
                </a:lnTo>
                <a:lnTo>
                  <a:pt x="553" y="710"/>
                </a:lnTo>
                <a:lnTo>
                  <a:pt x="542" y="716"/>
                </a:lnTo>
                <a:lnTo>
                  <a:pt x="535" y="789"/>
                </a:lnTo>
                <a:lnTo>
                  <a:pt x="522" y="794"/>
                </a:lnTo>
                <a:lnTo>
                  <a:pt x="509" y="797"/>
                </a:lnTo>
                <a:lnTo>
                  <a:pt x="462" y="739"/>
                </a:lnTo>
                <a:lnTo>
                  <a:pt x="450" y="741"/>
                </a:lnTo>
                <a:lnTo>
                  <a:pt x="437" y="743"/>
                </a:lnTo>
                <a:lnTo>
                  <a:pt x="425" y="744"/>
                </a:lnTo>
                <a:lnTo>
                  <a:pt x="412" y="744"/>
                </a:lnTo>
                <a:lnTo>
                  <a:pt x="378" y="810"/>
                </a:lnTo>
                <a:lnTo>
                  <a:pt x="364" y="809"/>
                </a:lnTo>
                <a:lnTo>
                  <a:pt x="351" y="807"/>
                </a:lnTo>
                <a:lnTo>
                  <a:pt x="329" y="736"/>
                </a:lnTo>
                <a:lnTo>
                  <a:pt x="317" y="733"/>
                </a:lnTo>
                <a:lnTo>
                  <a:pt x="304" y="730"/>
                </a:lnTo>
                <a:lnTo>
                  <a:pt x="292" y="726"/>
                </a:lnTo>
                <a:lnTo>
                  <a:pt x="280" y="721"/>
                </a:lnTo>
                <a:lnTo>
                  <a:pt x="225" y="769"/>
                </a:lnTo>
                <a:lnTo>
                  <a:pt x="212" y="763"/>
                </a:lnTo>
                <a:lnTo>
                  <a:pt x="199" y="755"/>
                </a:lnTo>
                <a:lnTo>
                  <a:pt x="207" y="683"/>
                </a:lnTo>
                <a:lnTo>
                  <a:pt x="197" y="675"/>
                </a:lnTo>
                <a:lnTo>
                  <a:pt x="187" y="667"/>
                </a:lnTo>
                <a:lnTo>
                  <a:pt x="177" y="658"/>
                </a:lnTo>
                <a:lnTo>
                  <a:pt x="168" y="650"/>
                </a:lnTo>
                <a:lnTo>
                  <a:pt x="99" y="672"/>
                </a:lnTo>
                <a:lnTo>
                  <a:pt x="90" y="661"/>
                </a:lnTo>
                <a:lnTo>
                  <a:pt x="81" y="649"/>
                </a:lnTo>
                <a:lnTo>
                  <a:pt x="116" y="586"/>
                </a:lnTo>
                <a:lnTo>
                  <a:pt x="103" y="563"/>
                </a:lnTo>
                <a:lnTo>
                  <a:pt x="97" y="552"/>
                </a:lnTo>
                <a:lnTo>
                  <a:pt x="92" y="540"/>
                </a:lnTo>
                <a:lnTo>
                  <a:pt x="20" y="534"/>
                </a:lnTo>
                <a:lnTo>
                  <a:pt x="16" y="521"/>
                </a:lnTo>
                <a:lnTo>
                  <a:pt x="12" y="507"/>
                </a:lnTo>
                <a:lnTo>
                  <a:pt x="67" y="461"/>
                </a:lnTo>
                <a:lnTo>
                  <a:pt x="65" y="449"/>
                </a:lnTo>
                <a:lnTo>
                  <a:pt x="64" y="436"/>
                </a:lnTo>
                <a:lnTo>
                  <a:pt x="63" y="423"/>
                </a:lnTo>
                <a:lnTo>
                  <a:pt x="62" y="410"/>
                </a:lnTo>
                <a:lnTo>
                  <a:pt x="0" y="378"/>
                </a:lnTo>
                <a:lnTo>
                  <a:pt x="1" y="362"/>
                </a:lnTo>
                <a:lnTo>
                  <a:pt x="3" y="348"/>
                </a:lnTo>
                <a:lnTo>
                  <a:pt x="70" y="328"/>
                </a:lnTo>
                <a:lnTo>
                  <a:pt x="73" y="316"/>
                </a:lnTo>
                <a:lnTo>
                  <a:pt x="78" y="303"/>
                </a:lnTo>
                <a:lnTo>
                  <a:pt x="82" y="291"/>
                </a:lnTo>
                <a:lnTo>
                  <a:pt x="86" y="278"/>
                </a:lnTo>
                <a:lnTo>
                  <a:pt x="41" y="225"/>
                </a:lnTo>
                <a:lnTo>
                  <a:pt x="48" y="212"/>
                </a:lnTo>
                <a:lnTo>
                  <a:pt x="55" y="199"/>
                </a:lnTo>
                <a:lnTo>
                  <a:pt x="125" y="206"/>
                </a:lnTo>
                <a:lnTo>
                  <a:pt x="132" y="196"/>
                </a:lnTo>
                <a:lnTo>
                  <a:pt x="140" y="186"/>
                </a:lnTo>
                <a:lnTo>
                  <a:pt x="148" y="175"/>
                </a:lnTo>
                <a:lnTo>
                  <a:pt x="157" y="166"/>
                </a:lnTo>
                <a:lnTo>
                  <a:pt x="136" y="101"/>
                </a:lnTo>
                <a:lnTo>
                  <a:pt x="148" y="91"/>
                </a:lnTo>
                <a:lnTo>
                  <a:pt x="160" y="80"/>
                </a:lnTo>
                <a:lnTo>
                  <a:pt x="221" y="114"/>
                </a:lnTo>
                <a:lnTo>
                  <a:pt x="243" y="101"/>
                </a:lnTo>
                <a:lnTo>
                  <a:pt x="255" y="95"/>
                </a:lnTo>
                <a:lnTo>
                  <a:pt x="266" y="90"/>
                </a:lnTo>
                <a:lnTo>
                  <a:pt x="272" y="21"/>
                </a:lnTo>
                <a:lnTo>
                  <a:pt x="287" y="16"/>
                </a:lnTo>
                <a:lnTo>
                  <a:pt x="302" y="12"/>
                </a:lnTo>
                <a:lnTo>
                  <a:pt x="345" y="65"/>
                </a:lnTo>
                <a:lnTo>
                  <a:pt x="358" y="63"/>
                </a:lnTo>
                <a:lnTo>
                  <a:pt x="371" y="62"/>
                </a:lnTo>
                <a:lnTo>
                  <a:pt x="383" y="61"/>
                </a:lnTo>
                <a:lnTo>
                  <a:pt x="396" y="60"/>
                </a:lnTo>
                <a:lnTo>
                  <a:pt x="427" y="0"/>
                </a:lnTo>
                <a:lnTo>
                  <a:pt x="443" y="1"/>
                </a:lnTo>
                <a:lnTo>
                  <a:pt x="459" y="3"/>
                </a:lnTo>
                <a:lnTo>
                  <a:pt x="479" y="68"/>
                </a:lnTo>
                <a:lnTo>
                  <a:pt x="491" y="71"/>
                </a:lnTo>
                <a:lnTo>
                  <a:pt x="503" y="75"/>
                </a:lnTo>
                <a:lnTo>
                  <a:pt x="515" y="78"/>
                </a:lnTo>
                <a:lnTo>
                  <a:pt x="527" y="83"/>
                </a:lnTo>
                <a:lnTo>
                  <a:pt x="579" y="39"/>
                </a:lnTo>
                <a:lnTo>
                  <a:pt x="593" y="46"/>
                </a:lnTo>
                <a:lnTo>
                  <a:pt x="607" y="54"/>
                </a:lnTo>
                <a:lnTo>
                  <a:pt x="599" y="122"/>
                </a:lnTo>
                <a:lnTo>
                  <a:pt x="611" y="130"/>
                </a:lnTo>
                <a:lnTo>
                  <a:pt x="621" y="138"/>
                </a:lnTo>
                <a:lnTo>
                  <a:pt x="630" y="146"/>
                </a:lnTo>
                <a:lnTo>
                  <a:pt x="640" y="155"/>
                </a:lnTo>
                <a:lnTo>
                  <a:pt x="705" y="134"/>
                </a:lnTo>
                <a:lnTo>
                  <a:pt x="715" y="146"/>
                </a:lnTo>
                <a:lnTo>
                  <a:pt x="725" y="158"/>
                </a:lnTo>
                <a:lnTo>
                  <a:pt x="692" y="219"/>
                </a:lnTo>
                <a:lnTo>
                  <a:pt x="705" y="241"/>
                </a:lnTo>
                <a:lnTo>
                  <a:pt x="710" y="252"/>
                </a:lnTo>
                <a:lnTo>
                  <a:pt x="716" y="264"/>
                </a:lnTo>
                <a:lnTo>
                  <a:pt x="786" y="270"/>
                </a:lnTo>
                <a:lnTo>
                  <a:pt x="791" y="285"/>
                </a:lnTo>
                <a:lnTo>
                  <a:pt x="795" y="300"/>
                </a:lnTo>
                <a:lnTo>
                  <a:pt x="740" y="343"/>
                </a:lnTo>
                <a:lnTo>
                  <a:pt x="742" y="356"/>
                </a:lnTo>
                <a:lnTo>
                  <a:pt x="744" y="368"/>
                </a:lnTo>
                <a:lnTo>
                  <a:pt x="745" y="382"/>
                </a:lnTo>
                <a:lnTo>
                  <a:pt x="745" y="395"/>
                </a:lnTo>
                <a:lnTo>
                  <a:pt x="808" y="427"/>
                </a:lnTo>
                <a:lnTo>
                  <a:pt x="807" y="442"/>
                </a:lnTo>
                <a:lnTo>
                  <a:pt x="805" y="457"/>
                </a:lnTo>
                <a:lnTo>
                  <a:pt x="737" y="477"/>
                </a:lnTo>
                <a:lnTo>
                  <a:pt x="734" y="490"/>
                </a:lnTo>
                <a:lnTo>
                  <a:pt x="730" y="502"/>
                </a:lnTo>
                <a:lnTo>
                  <a:pt x="726" y="514"/>
                </a:lnTo>
                <a:lnTo>
                  <a:pt x="722" y="526"/>
                </a:lnTo>
                <a:lnTo>
                  <a:pt x="769" y="582"/>
                </a:lnTo>
                <a:lnTo>
                  <a:pt x="762" y="595"/>
                </a:lnTo>
                <a:lnTo>
                  <a:pt x="756" y="607"/>
                </a:lnTo>
                <a:lnTo>
                  <a:pt x="683" y="599"/>
                </a:lnTo>
                <a:lnTo>
                  <a:pt x="676" y="609"/>
                </a:lnTo>
                <a:lnTo>
                  <a:pt x="668" y="620"/>
                </a:lnTo>
                <a:lnTo>
                  <a:pt x="659" y="629"/>
                </a:lnTo>
                <a:lnTo>
                  <a:pt x="651" y="639"/>
                </a:lnTo>
                <a:lnTo>
                  <a:pt x="673" y="709"/>
                </a:lnTo>
                <a:lnTo>
                  <a:pt x="662" y="718"/>
                </a:lnTo>
                <a:lnTo>
                  <a:pt x="651" y="726"/>
                </a:lnTo>
                <a:close/>
              </a:path>
            </a:pathLst>
          </a:custGeom>
          <a:solidFill>
            <a:srgbClr val="993366"/>
          </a:solidFill>
          <a:ln w="22225">
            <a:solidFill>
              <a:srgbClr val="993366"/>
            </a:solidFill>
            <a:round/>
            <a:headEnd/>
            <a:tailEnd/>
          </a:ln>
        </p:spPr>
        <p:txBody>
          <a:bodyPr lIns="104306" tIns="52153" rIns="104306" bIns="52153"/>
          <a:lstStyle/>
          <a:p>
            <a:pPr eaLnBrk="1" fontAlgn="auto" hangingPunct="1">
              <a:spcBef>
                <a:spcPts val="0"/>
              </a:spcBef>
              <a:spcAft>
                <a:spcPts val="0"/>
              </a:spcAft>
              <a:buFont typeface="Arial" charset="0"/>
              <a:buNone/>
              <a:defRPr/>
            </a:pPr>
            <a:endParaRPr lang="zh-CN" altLang="en-US" kern="0">
              <a:solidFill>
                <a:sysClr val="windowText" lastClr="000000"/>
              </a:solidFill>
              <a:latin typeface="Arial" charset="0"/>
            </a:endParaRPr>
          </a:p>
        </p:txBody>
      </p:sp>
      <p:sp>
        <p:nvSpPr>
          <p:cNvPr id="1524" name="Oval 386"/>
          <p:cNvSpPr>
            <a:spLocks noChangeArrowheads="1"/>
          </p:cNvSpPr>
          <p:nvPr/>
        </p:nvSpPr>
        <p:spPr bwMode="auto">
          <a:xfrm>
            <a:off x="8135938" y="6011863"/>
            <a:ext cx="642937" cy="436562"/>
          </a:xfrm>
          <a:prstGeom prst="ellipse">
            <a:avLst/>
          </a:prstGeom>
          <a:solidFill>
            <a:srgbClr val="FFFFFF"/>
          </a:solidFill>
          <a:ln w="22225">
            <a:solidFill>
              <a:srgbClr val="CCCCFF"/>
            </a:solidFill>
            <a:round/>
            <a:headEnd/>
            <a:tailEnd/>
          </a:ln>
        </p:spPr>
        <p:txBody>
          <a:bodyPr lIns="104306" tIns="52153" rIns="104306" bIns="52153"/>
          <a:lstStyle/>
          <a:p>
            <a:pPr eaLnBrk="1" fontAlgn="auto" hangingPunct="1">
              <a:spcBef>
                <a:spcPts val="0"/>
              </a:spcBef>
              <a:spcAft>
                <a:spcPts val="0"/>
              </a:spcAft>
              <a:buFont typeface="Arial" charset="0"/>
              <a:buNone/>
              <a:defRPr/>
            </a:pPr>
            <a:endParaRPr lang="zh-CN" altLang="zh-CN" kern="0">
              <a:solidFill>
                <a:sysClr val="windowText" lastClr="000000"/>
              </a:solidFill>
              <a:latin typeface="Arial" charset="0"/>
              <a:cs typeface="Arial" pitchFamily="34" charset="0"/>
            </a:endParaRPr>
          </a:p>
        </p:txBody>
      </p:sp>
      <p:sp>
        <p:nvSpPr>
          <p:cNvPr id="27665" name="Text Box 387"/>
          <p:cNvSpPr txBox="1">
            <a:spLocks noChangeArrowheads="1"/>
          </p:cNvSpPr>
          <p:nvPr/>
        </p:nvSpPr>
        <p:spPr bwMode="auto">
          <a:xfrm>
            <a:off x="7923213" y="6051550"/>
            <a:ext cx="10414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319" tIns="45160" rIns="90319" bIns="4516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50000"/>
              </a:spcBef>
              <a:buFont typeface="Arial" panose="020B0604020202020204" pitchFamily="34" charset="0"/>
              <a:buNone/>
            </a:pPr>
            <a:r>
              <a:rPr lang="zh-CN" altLang="en-US" sz="1600" b="1">
                <a:solidFill>
                  <a:srgbClr val="0A5B84"/>
                </a:solidFill>
                <a:latin typeface="FrutigerNext LT Regular" charset="-122"/>
                <a:ea typeface="黑体" panose="02010609060101010101" pitchFamily="49" charset="-122"/>
              </a:rPr>
              <a:t>应用</a:t>
            </a:r>
          </a:p>
        </p:txBody>
      </p:sp>
      <p:sp>
        <p:nvSpPr>
          <p:cNvPr id="27666" name="Text Box 388"/>
          <p:cNvSpPr txBox="1">
            <a:spLocks noChangeArrowheads="1"/>
          </p:cNvSpPr>
          <p:nvPr/>
        </p:nvSpPr>
        <p:spPr bwMode="auto">
          <a:xfrm>
            <a:off x="7486650" y="5537200"/>
            <a:ext cx="104298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319" tIns="45160" rIns="90319" bIns="4516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50000"/>
              </a:spcBef>
              <a:buFont typeface="Arial" panose="020B0604020202020204" pitchFamily="34" charset="0"/>
              <a:buNone/>
            </a:pPr>
            <a:r>
              <a:rPr lang="zh-CN" altLang="en-US" sz="1600" b="1">
                <a:solidFill>
                  <a:srgbClr val="0A5B84"/>
                </a:solidFill>
                <a:latin typeface="FrutigerNext LT Regular" charset="-122"/>
                <a:ea typeface="黑体" panose="02010609060101010101" pitchFamily="49" charset="-122"/>
              </a:rPr>
              <a:t>分析</a:t>
            </a:r>
          </a:p>
        </p:txBody>
      </p:sp>
      <p:sp>
        <p:nvSpPr>
          <p:cNvPr id="27667" name="Text Box 389"/>
          <p:cNvSpPr txBox="1">
            <a:spLocks noChangeArrowheads="1"/>
          </p:cNvSpPr>
          <p:nvPr/>
        </p:nvSpPr>
        <p:spPr bwMode="auto">
          <a:xfrm>
            <a:off x="5854700" y="5800725"/>
            <a:ext cx="10414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319" tIns="45160" rIns="90319" bIns="4516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50000"/>
              </a:spcBef>
              <a:buFont typeface="Arial" panose="020B0604020202020204" pitchFamily="34" charset="0"/>
              <a:buNone/>
            </a:pPr>
            <a:r>
              <a:rPr lang="zh-CN" altLang="en-US" sz="1600" b="1">
                <a:solidFill>
                  <a:srgbClr val="0A5B84"/>
                </a:solidFill>
                <a:latin typeface="FrutigerNext LT Regular" charset="-122"/>
                <a:ea typeface="黑体" panose="02010609060101010101" pitchFamily="49" charset="-122"/>
              </a:rPr>
              <a:t>加工</a:t>
            </a:r>
          </a:p>
        </p:txBody>
      </p:sp>
    </p:spTree>
  </p:cSld>
  <p:clrMapOvr>
    <a:masterClrMapping/>
  </p:clrMapOvr>
  <p:transition spd="slow"/>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extBox 1"/>
          <p:cNvSpPr>
            <a:spLocks noChangeArrowheads="1"/>
          </p:cNvSpPr>
          <p:nvPr/>
        </p:nvSpPr>
        <p:spPr bwMode="auto">
          <a:xfrm>
            <a:off x="7658100" y="6400800"/>
            <a:ext cx="1219200" cy="20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lnSpc>
                <a:spcPts val="1600"/>
              </a:lnSpc>
              <a:spcBef>
                <a:spcPct val="0"/>
              </a:spcBef>
              <a:buFont typeface="Arial" panose="020B0604020202020204" pitchFamily="34" charset="0"/>
              <a:buNone/>
            </a:pPr>
            <a:r>
              <a:rPr lang="en-US" altLang="zh-CN" sz="1600">
                <a:solidFill>
                  <a:srgbClr val="FFFFFF"/>
                </a:solidFill>
                <a:latin typeface="黑体" panose="02010609060101010101" pitchFamily="49" charset="-122"/>
                <a:ea typeface="宋体" panose="02010600030101010101" pitchFamily="2" charset="-122"/>
                <a:sym typeface="黑体" panose="02010609060101010101" pitchFamily="49" charset="-122"/>
              </a:rPr>
              <a:t>版本号：V1.0</a:t>
            </a:r>
            <a:endParaRPr lang="zh-CN" altLang="en-US" sz="1800">
              <a:latin typeface="Arial" panose="020B0604020202020204" pitchFamily="34" charset="0"/>
              <a:ea typeface="宋体" panose="02010600030101010101" pitchFamily="2" charset="-122"/>
            </a:endParaRPr>
          </a:p>
        </p:txBody>
      </p:sp>
      <p:sp>
        <p:nvSpPr>
          <p:cNvPr id="28675" name="TextBox 1"/>
          <p:cNvSpPr>
            <a:spLocks noChangeArrowheads="1"/>
          </p:cNvSpPr>
          <p:nvPr/>
        </p:nvSpPr>
        <p:spPr bwMode="auto">
          <a:xfrm>
            <a:off x="2565400" y="2536825"/>
            <a:ext cx="3949700" cy="611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lnSpc>
                <a:spcPts val="4400"/>
              </a:lnSpc>
              <a:spcBef>
                <a:spcPct val="0"/>
              </a:spcBef>
              <a:buFont typeface="Arial" panose="020B0604020202020204" pitchFamily="34" charset="0"/>
              <a:buNone/>
            </a:pPr>
            <a:r>
              <a:rPr lang="zh-CN" altLang="en-US" sz="4400" b="1">
                <a:solidFill>
                  <a:srgbClr val="000000"/>
                </a:solidFill>
                <a:sym typeface="Times New Roman" panose="02020603050405020304" pitchFamily="18" charset="0"/>
              </a:rPr>
              <a:t>大数据基本概念</a:t>
            </a:r>
            <a:endParaRPr lang="zh-CN" altLang="en-US" sz="1800" b="1"/>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pPr eaLnBrk="1" hangingPunct="1"/>
            <a:r>
              <a:rPr lang="zh-CN" altLang="en-US" dirty="0"/>
              <a:t>大数据</a:t>
            </a:r>
            <a:r>
              <a:rPr lang="zh-CN" altLang="zh-CN" dirty="0"/>
              <a:t>Big Data</a:t>
            </a:r>
          </a:p>
        </p:txBody>
      </p:sp>
      <p:sp>
        <p:nvSpPr>
          <p:cNvPr id="29699" name="内容占位符 2"/>
          <p:cNvSpPr>
            <a:spLocks noGrp="1" noChangeArrowheads="1"/>
          </p:cNvSpPr>
          <p:nvPr/>
        </p:nvSpPr>
        <p:spPr bwMode="auto">
          <a:xfrm>
            <a:off x="457200" y="1274445"/>
            <a:ext cx="8497888" cy="300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4306" tIns="52153" rIns="104306" bIns="52153"/>
          <a:lstStyle>
            <a:lvl1pPr marL="342900" indent="-342900" defTabSz="0">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defTabSz="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defTabSz="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defTabSz="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defTabSz="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defTabSz="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defTabSz="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defTabSz="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defTabSz="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lnSpc>
                <a:spcPct val="120000"/>
              </a:lnSpc>
              <a:buClr>
                <a:schemeClr val="tx2"/>
              </a:buClr>
              <a:buFont typeface="Wingdings" panose="05000000000000000000" pitchFamily="2" charset="2"/>
              <a:buChar char="v"/>
            </a:pPr>
            <a:r>
              <a:rPr lang="zh-CN" altLang="en-US" sz="1800" dirty="0">
                <a:solidFill>
                  <a:srgbClr val="000000"/>
                </a:solidFill>
                <a:latin typeface="黑体" panose="02010609060101010101" pitchFamily="49" charset="-122"/>
                <a:ea typeface="黑体" panose="02010609060101010101" pitchFamily="49" charset="-122"/>
                <a:sym typeface="黑体" panose="02010609060101010101" pitchFamily="49" charset="-122"/>
              </a:rPr>
              <a:t>大数据是指无法在一定时间内用常规软件工具对其内容进行抓取、管理和处理的数据集合</a:t>
            </a:r>
          </a:p>
          <a:p>
            <a:pPr eaLnBrk="1" hangingPunct="1">
              <a:lnSpc>
                <a:spcPct val="150000"/>
              </a:lnSpc>
              <a:buClr>
                <a:schemeClr val="tx2"/>
              </a:buClr>
              <a:buFont typeface="Wingdings" panose="05000000000000000000" pitchFamily="2" charset="2"/>
              <a:buChar char="v"/>
            </a:pPr>
            <a:r>
              <a:rPr lang="zh-CN" altLang="en-US" sz="1800" dirty="0">
                <a:solidFill>
                  <a:srgbClr val="000000"/>
                </a:solidFill>
                <a:latin typeface="黑体" panose="02010609060101010101" pitchFamily="49" charset="-122"/>
                <a:ea typeface="黑体" panose="02010609060101010101" pitchFamily="49" charset="-122"/>
                <a:sym typeface="黑体" panose="02010609060101010101" pitchFamily="49" charset="-122"/>
              </a:rPr>
              <a:t>大数据 </a:t>
            </a:r>
            <a:r>
              <a:rPr lang="en-US" altLang="zh-CN" sz="1800" dirty="0">
                <a:solidFill>
                  <a:srgbClr val="000000"/>
                </a:solidFill>
                <a:latin typeface="黑体" panose="02010609060101010101" pitchFamily="49" charset="-122"/>
                <a:ea typeface="黑体" panose="02010609060101010101" pitchFamily="49" charset="-122"/>
                <a:sym typeface="黑体" panose="02010609060101010101" pitchFamily="49" charset="-122"/>
              </a:rPr>
              <a:t>= </a:t>
            </a:r>
            <a:r>
              <a:rPr lang="zh-CN" altLang="en-US" sz="1800" dirty="0">
                <a:solidFill>
                  <a:srgbClr val="000000"/>
                </a:solidFill>
                <a:latin typeface="黑体" panose="02010609060101010101" pitchFamily="49" charset="-122"/>
                <a:ea typeface="黑体" panose="02010609060101010101" pitchFamily="49" charset="-122"/>
                <a:sym typeface="黑体" panose="02010609060101010101" pitchFamily="49" charset="-122"/>
              </a:rPr>
              <a:t>“海量数据”</a:t>
            </a:r>
            <a:r>
              <a:rPr lang="en-US" altLang="zh-CN" sz="1800" dirty="0">
                <a:solidFill>
                  <a:srgbClr val="000000"/>
                </a:solidFill>
                <a:latin typeface="黑体" panose="02010609060101010101" pitchFamily="49" charset="-122"/>
                <a:ea typeface="黑体" panose="02010609060101010101" pitchFamily="49" charset="-122"/>
                <a:sym typeface="黑体" panose="02010609060101010101" pitchFamily="49" charset="-122"/>
              </a:rPr>
              <a:t>+</a:t>
            </a:r>
            <a:r>
              <a:rPr lang="zh-CN" altLang="en-US" sz="1800" dirty="0">
                <a:solidFill>
                  <a:srgbClr val="000000"/>
                </a:solidFill>
                <a:latin typeface="黑体" panose="02010609060101010101" pitchFamily="49" charset="-122"/>
                <a:ea typeface="黑体" panose="02010609060101010101" pitchFamily="49" charset="-122"/>
                <a:sym typeface="黑体" panose="02010609060101010101" pitchFamily="49" charset="-122"/>
              </a:rPr>
              <a:t>“复杂类型的数据”</a:t>
            </a:r>
          </a:p>
          <a:p>
            <a:pPr eaLnBrk="1" hangingPunct="1">
              <a:lnSpc>
                <a:spcPct val="120000"/>
              </a:lnSpc>
              <a:buClr>
                <a:schemeClr val="tx2"/>
              </a:buClr>
              <a:buFont typeface="Wingdings" panose="05000000000000000000" pitchFamily="2" charset="2"/>
              <a:buChar char="v"/>
            </a:pPr>
            <a:r>
              <a:rPr lang="zh-CN" altLang="en-US" sz="1800" dirty="0">
                <a:solidFill>
                  <a:srgbClr val="000000"/>
                </a:solidFill>
                <a:latin typeface="黑体" panose="02010609060101010101" pitchFamily="49" charset="-122"/>
                <a:ea typeface="黑体" panose="02010609060101010101" pitchFamily="49" charset="-122"/>
                <a:sym typeface="黑体" panose="02010609060101010101" pitchFamily="49" charset="-122"/>
              </a:rPr>
              <a:t>涉及各个行业领域</a:t>
            </a:r>
          </a:p>
          <a:p>
            <a:pPr lvl="1" eaLnBrk="1" hangingPunct="1">
              <a:lnSpc>
                <a:spcPct val="120000"/>
              </a:lnSpc>
              <a:buClr>
                <a:schemeClr val="tx2"/>
              </a:buClr>
              <a:buFont typeface="Wingdings" panose="05000000000000000000" pitchFamily="2" charset="2"/>
              <a:buChar char="§"/>
            </a:pPr>
            <a:r>
              <a:rPr lang="zh-CN" altLang="en-US" sz="1900" dirty="0">
                <a:solidFill>
                  <a:srgbClr val="000000"/>
                </a:solidFill>
                <a:latin typeface="黑体" panose="02010609060101010101" pitchFamily="49" charset="-122"/>
                <a:ea typeface="黑体" panose="02010609060101010101" pitchFamily="49" charset="-122"/>
                <a:sym typeface="黑体" panose="02010609060101010101" pitchFamily="49" charset="-122"/>
              </a:rPr>
              <a:t>电力、电信、经贸、教育、医疗、金融、石油、民航</a:t>
            </a:r>
            <a:endParaRPr lang="en-US" altLang="zh-CN" sz="1700" dirty="0">
              <a:solidFill>
                <a:srgbClr val="000000"/>
              </a:solidFill>
              <a:latin typeface="黑体" panose="02010609060101010101" pitchFamily="49" charset="-122"/>
              <a:ea typeface="黑体" panose="02010609060101010101" pitchFamily="49" charset="-122"/>
              <a:sym typeface="黑体" panose="02010609060101010101" pitchFamily="49" charset="-122"/>
            </a:endParaRPr>
          </a:p>
          <a:p>
            <a:pPr lvl="1" eaLnBrk="1" hangingPunct="1">
              <a:lnSpc>
                <a:spcPct val="120000"/>
              </a:lnSpc>
              <a:buClr>
                <a:schemeClr val="tx2"/>
              </a:buClr>
              <a:buFont typeface="Wingdings" panose="05000000000000000000" pitchFamily="2" charset="2"/>
              <a:buChar char="§"/>
            </a:pPr>
            <a:r>
              <a:rPr lang="zh-CN" altLang="en-US" sz="1900" dirty="0">
                <a:solidFill>
                  <a:srgbClr val="000000"/>
                </a:solidFill>
                <a:latin typeface="黑体" panose="02010609060101010101" pitchFamily="49" charset="-122"/>
                <a:ea typeface="黑体" panose="02010609060101010101" pitchFamily="49" charset="-122"/>
                <a:sym typeface="黑体" panose="02010609060101010101" pitchFamily="49" charset="-122"/>
              </a:rPr>
              <a:t>天文、气象、基因、医学、物理、互联网</a:t>
            </a:r>
          </a:p>
          <a:p>
            <a:pPr lvl="1" eaLnBrk="1" hangingPunct="1">
              <a:lnSpc>
                <a:spcPct val="120000"/>
              </a:lnSpc>
              <a:buClr>
                <a:schemeClr val="tx2"/>
              </a:buClr>
              <a:buFont typeface="Wingdings" panose="05000000000000000000" pitchFamily="2" charset="2"/>
              <a:buChar char="§"/>
            </a:pPr>
            <a:r>
              <a:rPr lang="zh-CN" altLang="en-US" sz="1900" dirty="0">
                <a:solidFill>
                  <a:srgbClr val="000000"/>
                </a:solidFill>
                <a:latin typeface="黑体" panose="02010609060101010101" pitchFamily="49" charset="-122"/>
                <a:ea typeface="黑体" panose="02010609060101010101" pitchFamily="49" charset="-122"/>
                <a:sym typeface="黑体" panose="02010609060101010101" pitchFamily="49" charset="-122"/>
              </a:rPr>
              <a:t>与人类社会活动有关的网络数据</a:t>
            </a:r>
            <a:endParaRPr lang="en-US" altLang="zh-CN" sz="1900" dirty="0">
              <a:solidFill>
                <a:srgbClr val="000000"/>
              </a:solidFill>
              <a:latin typeface="黑体" panose="02010609060101010101" pitchFamily="49" charset="-122"/>
              <a:ea typeface="黑体" panose="02010609060101010101" pitchFamily="49" charset="-122"/>
              <a:sym typeface="黑体" panose="02010609060101010101" pitchFamily="49" charset="-122"/>
            </a:endParaRPr>
          </a:p>
        </p:txBody>
      </p:sp>
      <p:pic>
        <p:nvPicPr>
          <p:cNvPr id="29700" name="Picture 8"/>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0400" y="5343525"/>
            <a:ext cx="1141413" cy="1042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01" name="Picture 9"/>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95613" y="5353050"/>
            <a:ext cx="1143000" cy="1039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02" name="Picture 10"/>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37025" y="5360988"/>
            <a:ext cx="1143000" cy="1042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03" name="Picture 11"/>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64150" y="5360988"/>
            <a:ext cx="1143000" cy="1042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04" name="Picture 12"/>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30963" y="5359400"/>
            <a:ext cx="1143000" cy="104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05" name="Picture 14"/>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570788" y="5368925"/>
            <a:ext cx="1144587" cy="104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06" name="Picture 15"/>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27213" y="5343525"/>
            <a:ext cx="1141412" cy="1042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782954" y="1627811"/>
            <a:ext cx="7503795" cy="282129"/>
          </a:xfrm>
          <a:prstGeom prst="rect">
            <a:avLst/>
          </a:prstGeom>
        </p:spPr>
        <p:txBody>
          <a:bodyPr vert="horz" wrap="square" lIns="0" tIns="0" rIns="0" bIns="0" rtlCol="0">
            <a:spAutoFit/>
          </a:bodyPr>
          <a:lstStyle/>
          <a:p>
            <a:pPr marL="12700">
              <a:lnSpc>
                <a:spcPts val="2155"/>
              </a:lnSpc>
              <a:tabLst>
                <a:tab pos="490855" algn="l"/>
                <a:tab pos="3411220" algn="l"/>
                <a:tab pos="6145530" algn="l"/>
              </a:tabLst>
            </a:pPr>
            <a:r>
              <a:rPr sz="1800" spc="-15" dirty="0">
                <a:solidFill>
                  <a:srgbClr val="051821"/>
                </a:solidFill>
                <a:latin typeface="Verdana"/>
                <a:cs typeface="Verdana"/>
              </a:rPr>
              <a:t>KB	</a:t>
            </a:r>
            <a:r>
              <a:rPr lang="en-US" sz="1800" spc="-15" dirty="0">
                <a:solidFill>
                  <a:srgbClr val="051821"/>
                </a:solidFill>
                <a:latin typeface="微软雅黑"/>
                <a:cs typeface="微软雅黑"/>
              </a:rPr>
              <a:t>&gt;</a:t>
            </a:r>
            <a:r>
              <a:rPr sz="1800" spc="100" dirty="0">
                <a:solidFill>
                  <a:srgbClr val="051821"/>
                </a:solidFill>
                <a:latin typeface="微软雅黑"/>
                <a:cs typeface="微软雅黑"/>
              </a:rPr>
              <a:t> </a:t>
            </a:r>
            <a:r>
              <a:rPr sz="1800" spc="-25" dirty="0">
                <a:solidFill>
                  <a:srgbClr val="051821"/>
                </a:solidFill>
                <a:latin typeface="Verdana"/>
                <a:cs typeface="Verdana"/>
              </a:rPr>
              <a:t>M</a:t>
            </a:r>
            <a:r>
              <a:rPr sz="1800" spc="-15" dirty="0">
                <a:solidFill>
                  <a:srgbClr val="051821"/>
                </a:solidFill>
                <a:latin typeface="Verdana"/>
                <a:cs typeface="Verdana"/>
              </a:rPr>
              <a:t>B</a:t>
            </a:r>
            <a:r>
              <a:rPr sz="1800" spc="5" dirty="0">
                <a:solidFill>
                  <a:srgbClr val="051821"/>
                </a:solidFill>
                <a:latin typeface="Verdana"/>
                <a:cs typeface="Verdana"/>
              </a:rPr>
              <a:t> </a:t>
            </a:r>
            <a:r>
              <a:rPr lang="en-US" dirty="0">
                <a:solidFill>
                  <a:srgbClr val="051821"/>
                </a:solidFill>
                <a:latin typeface="微软雅黑"/>
                <a:cs typeface="Verdana"/>
              </a:rPr>
              <a:t>&gt;</a:t>
            </a:r>
            <a:r>
              <a:rPr sz="1800" spc="100" dirty="0">
                <a:solidFill>
                  <a:srgbClr val="051821"/>
                </a:solidFill>
                <a:latin typeface="微软雅黑"/>
                <a:cs typeface="微软雅黑"/>
              </a:rPr>
              <a:t> </a:t>
            </a:r>
            <a:r>
              <a:rPr sz="1800" spc="-20" dirty="0">
                <a:solidFill>
                  <a:srgbClr val="051821"/>
                </a:solidFill>
                <a:latin typeface="Verdana"/>
                <a:cs typeface="Verdana"/>
              </a:rPr>
              <a:t>G</a:t>
            </a:r>
            <a:r>
              <a:rPr sz="1800" spc="-15" dirty="0">
                <a:solidFill>
                  <a:srgbClr val="051821"/>
                </a:solidFill>
                <a:latin typeface="Verdana"/>
                <a:cs typeface="Verdana"/>
              </a:rPr>
              <a:t>B</a:t>
            </a:r>
            <a:r>
              <a:rPr sz="1800" spc="10" dirty="0">
                <a:solidFill>
                  <a:srgbClr val="051821"/>
                </a:solidFill>
                <a:latin typeface="Verdana"/>
                <a:cs typeface="Verdana"/>
              </a:rPr>
              <a:t> </a:t>
            </a:r>
            <a:r>
              <a:rPr lang="en-US" altLang="zh-CN" dirty="0">
                <a:solidFill>
                  <a:srgbClr val="051821"/>
                </a:solidFill>
                <a:latin typeface="微软雅黑"/>
                <a:cs typeface="Verdana"/>
              </a:rPr>
              <a:t>&gt;</a:t>
            </a:r>
            <a:r>
              <a:rPr sz="1800" spc="100" dirty="0">
                <a:solidFill>
                  <a:srgbClr val="051821"/>
                </a:solidFill>
                <a:latin typeface="微软雅黑"/>
                <a:cs typeface="微软雅黑"/>
              </a:rPr>
              <a:t> </a:t>
            </a:r>
            <a:r>
              <a:rPr sz="1800" spc="-20" dirty="0">
                <a:solidFill>
                  <a:srgbClr val="051821"/>
                </a:solidFill>
                <a:latin typeface="Verdana"/>
                <a:cs typeface="Verdana"/>
              </a:rPr>
              <a:t>T</a:t>
            </a:r>
            <a:r>
              <a:rPr sz="1800" spc="-15" dirty="0">
                <a:solidFill>
                  <a:srgbClr val="051821"/>
                </a:solidFill>
                <a:latin typeface="Verdana"/>
                <a:cs typeface="Verdana"/>
              </a:rPr>
              <a:t>B</a:t>
            </a:r>
            <a:r>
              <a:rPr sz="1800" spc="10" dirty="0">
                <a:solidFill>
                  <a:srgbClr val="051821"/>
                </a:solidFill>
                <a:latin typeface="Verdana"/>
                <a:cs typeface="Verdana"/>
              </a:rPr>
              <a:t> </a:t>
            </a:r>
            <a:r>
              <a:rPr lang="en-US" altLang="zh-CN" dirty="0">
                <a:solidFill>
                  <a:srgbClr val="051821"/>
                </a:solidFill>
                <a:latin typeface="微软雅黑"/>
                <a:cs typeface="Verdana"/>
              </a:rPr>
              <a:t>&gt;</a:t>
            </a:r>
            <a:r>
              <a:rPr sz="1800" spc="105" dirty="0">
                <a:solidFill>
                  <a:srgbClr val="051821"/>
                </a:solidFill>
                <a:latin typeface="微软雅黑"/>
                <a:cs typeface="微软雅黑"/>
              </a:rPr>
              <a:t> </a:t>
            </a:r>
            <a:r>
              <a:rPr sz="1800" spc="-15" dirty="0">
                <a:solidFill>
                  <a:srgbClr val="051821"/>
                </a:solidFill>
                <a:latin typeface="Verdana"/>
                <a:cs typeface="Verdana"/>
              </a:rPr>
              <a:t>PB</a:t>
            </a:r>
            <a:r>
              <a:rPr lang="en-US" spc="100" dirty="0">
                <a:solidFill>
                  <a:srgbClr val="051821"/>
                </a:solidFill>
                <a:latin typeface="微软雅黑"/>
                <a:cs typeface="Verdana"/>
              </a:rPr>
              <a:t> </a:t>
            </a:r>
            <a:r>
              <a:rPr lang="en-US" altLang="zh-CN" dirty="0">
                <a:solidFill>
                  <a:srgbClr val="051821"/>
                </a:solidFill>
                <a:latin typeface="微软雅黑"/>
                <a:cs typeface="Verdana"/>
              </a:rPr>
              <a:t>&gt;</a:t>
            </a:r>
            <a:r>
              <a:rPr lang="en-US" spc="100" dirty="0">
                <a:solidFill>
                  <a:srgbClr val="051821"/>
                </a:solidFill>
                <a:latin typeface="微软雅黑"/>
                <a:cs typeface="Verdana"/>
              </a:rPr>
              <a:t> </a:t>
            </a:r>
            <a:r>
              <a:rPr sz="1800" spc="-20" dirty="0">
                <a:solidFill>
                  <a:srgbClr val="051821"/>
                </a:solidFill>
                <a:latin typeface="Verdana"/>
                <a:cs typeface="Verdana"/>
              </a:rPr>
              <a:t>E</a:t>
            </a:r>
            <a:r>
              <a:rPr sz="1800" spc="-15" dirty="0">
                <a:solidFill>
                  <a:srgbClr val="051821"/>
                </a:solidFill>
                <a:latin typeface="Verdana"/>
                <a:cs typeface="Verdana"/>
              </a:rPr>
              <a:t>B</a:t>
            </a:r>
            <a:r>
              <a:rPr lang="en-US" sz="1800" spc="-15" dirty="0">
                <a:solidFill>
                  <a:srgbClr val="051821"/>
                </a:solidFill>
                <a:latin typeface="Verdana"/>
                <a:cs typeface="Verdana"/>
              </a:rPr>
              <a:t> </a:t>
            </a:r>
            <a:r>
              <a:rPr lang="en-US" altLang="zh-CN" dirty="0">
                <a:solidFill>
                  <a:srgbClr val="051821"/>
                </a:solidFill>
                <a:latin typeface="微软雅黑"/>
                <a:cs typeface="Verdana"/>
              </a:rPr>
              <a:t>&gt;</a:t>
            </a:r>
            <a:r>
              <a:rPr sz="1800" spc="114" dirty="0">
                <a:solidFill>
                  <a:srgbClr val="051821"/>
                </a:solidFill>
                <a:latin typeface="微软雅黑"/>
                <a:cs typeface="微软雅黑"/>
              </a:rPr>
              <a:t> </a:t>
            </a:r>
            <a:r>
              <a:rPr sz="1800" spc="-20" dirty="0">
                <a:solidFill>
                  <a:srgbClr val="051821"/>
                </a:solidFill>
                <a:latin typeface="Verdana"/>
                <a:cs typeface="Verdana"/>
              </a:rPr>
              <a:t>Z</a:t>
            </a:r>
            <a:r>
              <a:rPr sz="1800" spc="-15" dirty="0">
                <a:solidFill>
                  <a:srgbClr val="051821"/>
                </a:solidFill>
                <a:latin typeface="Verdana"/>
                <a:cs typeface="Verdana"/>
              </a:rPr>
              <a:t>B</a:t>
            </a:r>
            <a:r>
              <a:rPr sz="1800" spc="5" dirty="0">
                <a:solidFill>
                  <a:srgbClr val="051821"/>
                </a:solidFill>
                <a:latin typeface="Verdana"/>
                <a:cs typeface="Verdana"/>
              </a:rPr>
              <a:t> </a:t>
            </a:r>
            <a:r>
              <a:rPr lang="en-US" altLang="zh-CN" dirty="0">
                <a:solidFill>
                  <a:srgbClr val="051821"/>
                </a:solidFill>
                <a:latin typeface="微软雅黑"/>
                <a:cs typeface="Verdana"/>
              </a:rPr>
              <a:t>&gt;</a:t>
            </a:r>
            <a:r>
              <a:rPr sz="1800" spc="100" dirty="0">
                <a:solidFill>
                  <a:srgbClr val="051821"/>
                </a:solidFill>
                <a:latin typeface="微软雅黑"/>
                <a:cs typeface="微软雅黑"/>
              </a:rPr>
              <a:t> </a:t>
            </a:r>
            <a:r>
              <a:rPr sz="1800" spc="-20" dirty="0">
                <a:solidFill>
                  <a:srgbClr val="051821"/>
                </a:solidFill>
                <a:latin typeface="Verdana"/>
                <a:cs typeface="Verdana"/>
              </a:rPr>
              <a:t>Y</a:t>
            </a:r>
            <a:r>
              <a:rPr sz="1800" spc="-15" dirty="0">
                <a:solidFill>
                  <a:srgbClr val="051821"/>
                </a:solidFill>
                <a:latin typeface="Verdana"/>
                <a:cs typeface="Verdana"/>
              </a:rPr>
              <a:t>B</a:t>
            </a:r>
            <a:r>
              <a:rPr sz="1800" spc="0" dirty="0">
                <a:solidFill>
                  <a:srgbClr val="051821"/>
                </a:solidFill>
                <a:latin typeface="Verdana"/>
                <a:cs typeface="Verdana"/>
              </a:rPr>
              <a:t>	</a:t>
            </a:r>
            <a:r>
              <a:rPr sz="1800" spc="-20" dirty="0">
                <a:solidFill>
                  <a:srgbClr val="FF0000"/>
                </a:solidFill>
                <a:latin typeface="Verdana"/>
                <a:cs typeface="Verdana"/>
              </a:rPr>
              <a:t>1024</a:t>
            </a:r>
            <a:r>
              <a:rPr lang="zh-CN" altLang="en-US" sz="1800" spc="-20" dirty="0">
                <a:solidFill>
                  <a:srgbClr val="FF0000"/>
                </a:solidFill>
                <a:latin typeface="Verdana"/>
                <a:cs typeface="Verdana"/>
              </a:rPr>
              <a:t>单位</a:t>
            </a:r>
            <a:endParaRPr sz="1800" dirty="0">
              <a:latin typeface="Verdana"/>
              <a:cs typeface="Verdana"/>
            </a:endParaRPr>
          </a:p>
        </p:txBody>
      </p:sp>
      <p:sp>
        <p:nvSpPr>
          <p:cNvPr id="5" name="object 5"/>
          <p:cNvSpPr/>
          <p:nvPr/>
        </p:nvSpPr>
        <p:spPr>
          <a:xfrm>
            <a:off x="1333500" y="2404427"/>
            <a:ext cx="6257925" cy="3619500"/>
          </a:xfrm>
          <a:prstGeom prst="rect">
            <a:avLst/>
          </a:prstGeom>
          <a:blipFill>
            <a:blip r:embed="rId2" cstate="print"/>
            <a:stretch>
              <a:fillRect/>
            </a:stretch>
          </a:blipFill>
        </p:spPr>
        <p:txBody>
          <a:bodyPr wrap="square" lIns="0" tIns="0" rIns="0" bIns="0" rtlCol="0">
            <a:spAutoFit/>
          </a:bodyPr>
          <a:lstStyle/>
          <a:p>
            <a:endParaRPr/>
          </a:p>
        </p:txBody>
      </p:sp>
      <p:sp>
        <p:nvSpPr>
          <p:cNvPr id="6" name="object 6"/>
          <p:cNvSpPr txBox="1"/>
          <p:nvPr/>
        </p:nvSpPr>
        <p:spPr>
          <a:xfrm>
            <a:off x="191515" y="6648195"/>
            <a:ext cx="156845" cy="132080"/>
          </a:xfrm>
          <a:prstGeom prst="rect">
            <a:avLst/>
          </a:prstGeom>
        </p:spPr>
        <p:txBody>
          <a:bodyPr vert="horz" wrap="square" lIns="0" tIns="0" rIns="0" bIns="0" rtlCol="0">
            <a:spAutoFit/>
          </a:bodyPr>
          <a:lstStyle/>
          <a:p>
            <a:pPr marL="12700">
              <a:lnSpc>
                <a:spcPct val="100000"/>
              </a:lnSpc>
            </a:pPr>
            <a:r>
              <a:rPr sz="800" dirty="0">
                <a:solidFill>
                  <a:srgbClr val="FFFFFF"/>
                </a:solidFill>
                <a:latin typeface="Verdana"/>
                <a:cs typeface="Verdana"/>
              </a:rPr>
              <a:t>19</a:t>
            </a:r>
            <a:endParaRPr sz="800">
              <a:latin typeface="Verdana"/>
              <a:cs typeface="Verdana"/>
            </a:endParaRPr>
          </a:p>
        </p:txBody>
      </p:sp>
      <p:sp>
        <p:nvSpPr>
          <p:cNvPr id="8" name="object 2"/>
          <p:cNvSpPr txBox="1">
            <a:spLocks/>
          </p:cNvSpPr>
          <p:nvPr/>
        </p:nvSpPr>
        <p:spPr bwMode="auto">
          <a:xfrm>
            <a:off x="457200" y="397800"/>
            <a:ext cx="8229600" cy="5950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132079" rIns="0" bIns="0" numCol="1" rtlCol="0" anchor="ctr" anchorCtr="0" compatLnSpc="1">
            <a:prstTxWarp prst="textNoShape">
              <a:avLst/>
            </a:prstTxWarp>
            <a:spAutoFit/>
          </a:bodyPr>
          <a:lstStyle>
            <a:lvl1pPr marL="914400" indent="-914400" algn="ctr" rtl="0" eaLnBrk="0" fontAlgn="base" hangingPunct="0">
              <a:spcBef>
                <a:spcPct val="0"/>
              </a:spcBef>
              <a:spcAft>
                <a:spcPct val="0"/>
              </a:spcAft>
              <a:defRPr sz="3600" b="1">
                <a:solidFill>
                  <a:schemeClr val="tx1"/>
                </a:solidFill>
                <a:latin typeface="+mj-lt"/>
                <a:ea typeface="+mj-ea"/>
                <a:cs typeface="+mj-cs"/>
                <a:sym typeface="Calibri" panose="020F0502020204030204" pitchFamily="34" charset="0"/>
              </a:defRPr>
            </a:lvl1pPr>
            <a:lvl2pPr marL="914400" indent="-914400" algn="ctr" rtl="0" eaLnBrk="0" fontAlgn="base" hangingPunct="0">
              <a:spcBef>
                <a:spcPct val="0"/>
              </a:spcBef>
              <a:spcAft>
                <a:spcPct val="0"/>
              </a:spcAft>
              <a:defRPr sz="4400">
                <a:solidFill>
                  <a:schemeClr val="tx1"/>
                </a:solidFill>
                <a:latin typeface="微软雅黑" pitchFamily="34" charset="-122"/>
                <a:ea typeface="微软雅黑" pitchFamily="34" charset="-122"/>
                <a:sym typeface="Calibri" panose="020F0502020204030204" pitchFamily="34" charset="0"/>
              </a:defRPr>
            </a:lvl2pPr>
            <a:lvl3pPr marL="914400" indent="-914400" algn="ctr" rtl="0" eaLnBrk="0" fontAlgn="base" hangingPunct="0">
              <a:spcBef>
                <a:spcPct val="0"/>
              </a:spcBef>
              <a:spcAft>
                <a:spcPct val="0"/>
              </a:spcAft>
              <a:defRPr sz="4400">
                <a:solidFill>
                  <a:schemeClr val="tx1"/>
                </a:solidFill>
                <a:latin typeface="微软雅黑" pitchFamily="34" charset="-122"/>
                <a:ea typeface="微软雅黑" pitchFamily="34" charset="-122"/>
                <a:sym typeface="Calibri" panose="020F0502020204030204" pitchFamily="34" charset="0"/>
              </a:defRPr>
            </a:lvl3pPr>
            <a:lvl4pPr marL="914400" indent="-914400" algn="ctr" rtl="0" eaLnBrk="0" fontAlgn="base" hangingPunct="0">
              <a:spcBef>
                <a:spcPct val="0"/>
              </a:spcBef>
              <a:spcAft>
                <a:spcPct val="0"/>
              </a:spcAft>
              <a:defRPr sz="4400">
                <a:solidFill>
                  <a:schemeClr val="tx1"/>
                </a:solidFill>
                <a:latin typeface="微软雅黑" pitchFamily="34" charset="-122"/>
                <a:ea typeface="微软雅黑" pitchFamily="34" charset="-122"/>
                <a:sym typeface="Calibri" panose="020F0502020204030204" pitchFamily="34" charset="0"/>
              </a:defRPr>
            </a:lvl4pPr>
            <a:lvl5pPr marL="914400" indent="-914400" algn="ctr" rtl="0" eaLnBrk="0" fontAlgn="base" hangingPunct="0">
              <a:spcBef>
                <a:spcPct val="0"/>
              </a:spcBef>
              <a:spcAft>
                <a:spcPct val="0"/>
              </a:spcAft>
              <a:defRPr sz="4400">
                <a:solidFill>
                  <a:schemeClr val="tx1"/>
                </a:solidFill>
                <a:latin typeface="微软雅黑" pitchFamily="34" charset="-122"/>
                <a:ea typeface="微软雅黑" pitchFamily="34" charset="-122"/>
                <a:sym typeface="Calibri" panose="020F0502020204030204" pitchFamily="34" charset="0"/>
              </a:defRPr>
            </a:lvl5pPr>
            <a:lvl6pPr marL="1371600" indent="-914400" algn="ctr" rtl="0" fontAlgn="base">
              <a:spcBef>
                <a:spcPct val="0"/>
              </a:spcBef>
              <a:spcAft>
                <a:spcPct val="0"/>
              </a:spcAft>
              <a:defRPr sz="4400">
                <a:solidFill>
                  <a:schemeClr val="tx1"/>
                </a:solidFill>
                <a:latin typeface="Calibri" pitchFamily="34" charset="0"/>
                <a:ea typeface="宋体" pitchFamily="2" charset="-122"/>
                <a:sym typeface="Calibri" pitchFamily="34" charset="0"/>
              </a:defRPr>
            </a:lvl6pPr>
            <a:lvl7pPr marL="1828800" indent="-914400" algn="ctr" rtl="0" fontAlgn="base">
              <a:spcBef>
                <a:spcPct val="0"/>
              </a:spcBef>
              <a:spcAft>
                <a:spcPct val="0"/>
              </a:spcAft>
              <a:defRPr sz="4400">
                <a:solidFill>
                  <a:schemeClr val="tx1"/>
                </a:solidFill>
                <a:latin typeface="Calibri" pitchFamily="34" charset="0"/>
                <a:ea typeface="宋体" pitchFamily="2" charset="-122"/>
                <a:sym typeface="Calibri" pitchFamily="34" charset="0"/>
              </a:defRPr>
            </a:lvl7pPr>
            <a:lvl8pPr marL="2286000" indent="-914400" algn="ctr" rtl="0" fontAlgn="base">
              <a:spcBef>
                <a:spcPct val="0"/>
              </a:spcBef>
              <a:spcAft>
                <a:spcPct val="0"/>
              </a:spcAft>
              <a:defRPr sz="4400">
                <a:solidFill>
                  <a:schemeClr val="tx1"/>
                </a:solidFill>
                <a:latin typeface="Calibri" pitchFamily="34" charset="0"/>
                <a:ea typeface="宋体" pitchFamily="2" charset="-122"/>
                <a:sym typeface="Calibri" pitchFamily="34" charset="0"/>
              </a:defRPr>
            </a:lvl8pPr>
            <a:lvl9pPr marL="2743200" indent="-914400" algn="ctr" rtl="0" fontAlgn="base">
              <a:spcBef>
                <a:spcPct val="0"/>
              </a:spcBef>
              <a:spcAft>
                <a:spcPct val="0"/>
              </a:spcAft>
              <a:defRPr sz="4400">
                <a:solidFill>
                  <a:schemeClr val="tx1"/>
                </a:solidFill>
                <a:latin typeface="Calibri" pitchFamily="34" charset="0"/>
                <a:ea typeface="宋体" pitchFamily="2" charset="-122"/>
                <a:sym typeface="Calibri" pitchFamily="34" charset="0"/>
              </a:defRPr>
            </a:lvl9pPr>
          </a:lstStyle>
          <a:p>
            <a:pPr marL="12700"/>
            <a:r>
              <a:rPr lang="zh-CN" altLang="en-US" sz="3000" kern="0" dirty="0">
                <a:solidFill>
                  <a:srgbClr val="0070C5"/>
                </a:solidFill>
                <a:latin typeface="微软雅黑"/>
                <a:cs typeface="微软雅黑"/>
              </a:rPr>
              <a:t>大数据的大小</a:t>
            </a:r>
            <a:endParaRPr lang="zh-CN" altLang="en-US" sz="3000" kern="0" dirty="0">
              <a:latin typeface="微软雅黑"/>
              <a:cs typeface="微软雅黑"/>
            </a:endParaRPr>
          </a:p>
        </p:txBody>
      </p:sp>
    </p:spTree>
    <p:extLst>
      <p:ext uri="{BB962C8B-B14F-4D97-AF65-F5344CB8AC3E}">
        <p14:creationId xmlns:p14="http://schemas.microsoft.com/office/powerpoint/2010/main" val="18109180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2079" rIns="0" bIns="0" rtlCol="0">
            <a:spAutoFit/>
          </a:bodyPr>
          <a:lstStyle/>
          <a:p>
            <a:pPr marL="12700">
              <a:lnSpc>
                <a:spcPct val="100000"/>
              </a:lnSpc>
            </a:pPr>
            <a:r>
              <a:rPr sz="3000" b="1" dirty="0">
                <a:solidFill>
                  <a:srgbClr val="0070C5"/>
                </a:solidFill>
                <a:latin typeface="微软雅黑"/>
                <a:cs typeface="微软雅黑"/>
              </a:rPr>
              <a:t>传统数据与大数据的比较</a:t>
            </a:r>
            <a:endParaRPr sz="3000" dirty="0">
              <a:latin typeface="微软雅黑"/>
              <a:cs typeface="微软雅黑"/>
            </a:endParaRPr>
          </a:p>
        </p:txBody>
      </p:sp>
      <p:sp>
        <p:nvSpPr>
          <p:cNvPr id="4" name="内容占位符 3"/>
          <p:cNvSpPr>
            <a:spLocks noGrp="1"/>
          </p:cNvSpPr>
          <p:nvPr>
            <p:ph idx="1"/>
          </p:nvPr>
        </p:nvSpPr>
        <p:spPr/>
        <p:txBody>
          <a:bodyPr/>
          <a:lstStyle/>
          <a:p>
            <a:endParaRPr lang="zh-CN" altLang="en-US"/>
          </a:p>
        </p:txBody>
      </p:sp>
      <p:sp>
        <p:nvSpPr>
          <p:cNvPr id="3" name="object 3"/>
          <p:cNvSpPr/>
          <p:nvPr/>
        </p:nvSpPr>
        <p:spPr>
          <a:xfrm>
            <a:off x="434050" y="1339836"/>
            <a:ext cx="8149879" cy="4689489"/>
          </a:xfrm>
          <a:prstGeom prst="rect">
            <a:avLst/>
          </a:prstGeom>
          <a:blipFill>
            <a:blip r:embed="rId2" cstate="print"/>
            <a:stretch>
              <a:fillRect/>
            </a:stretch>
          </a:blipFill>
        </p:spPr>
        <p:txBody>
          <a:bodyPr wrap="square" lIns="0" tIns="0" rIns="0" bIns="0" rtlCol="0">
            <a:spAutoFit/>
          </a:bodyPr>
          <a:lstStyle/>
          <a:p>
            <a:endParaRPr/>
          </a:p>
        </p:txBody>
      </p:sp>
    </p:spTree>
    <p:extLst>
      <p:ext uri="{BB962C8B-B14F-4D97-AF65-F5344CB8AC3E}">
        <p14:creationId xmlns:p14="http://schemas.microsoft.com/office/powerpoint/2010/main" val="35234140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idx="4294967295"/>
          </p:nvPr>
        </p:nvSpPr>
        <p:spPr>
          <a:xfrm>
            <a:off x="468313" y="476250"/>
            <a:ext cx="7993062" cy="650875"/>
          </a:xfrm>
        </p:spPr>
        <p:txBody>
          <a:bodyPr/>
          <a:lstStyle/>
          <a:p>
            <a:pPr eaLnBrk="1" hangingPunct="1"/>
            <a:r>
              <a:rPr lang="zh-CN" altLang="en-US" sz="3600"/>
              <a:t>大数据 核心特征总结 4V</a:t>
            </a:r>
          </a:p>
        </p:txBody>
      </p:sp>
      <p:sp>
        <p:nvSpPr>
          <p:cNvPr id="30723" name="Rectangle 3"/>
          <p:cNvSpPr>
            <a:spLocks noChangeArrowheads="1"/>
          </p:cNvSpPr>
          <p:nvPr/>
        </p:nvSpPr>
        <p:spPr bwMode="auto">
          <a:xfrm>
            <a:off x="541338" y="1412875"/>
            <a:ext cx="7920037" cy="4244975"/>
          </a:xfrm>
          <a:prstGeom prst="rect">
            <a:avLst/>
          </a:prstGeom>
          <a:noFill/>
          <a:ln w="3175">
            <a:solidFill>
              <a:srgbClr val="5F5F5F"/>
            </a:solidFill>
            <a:prstDash val="dash"/>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fontAlgn="ctr" hangingPunct="1">
              <a:lnSpc>
                <a:spcPct val="120000"/>
              </a:lnSpc>
              <a:buClr>
                <a:srgbClr val="E20000"/>
              </a:buClr>
              <a:buFont typeface="Wingdings" panose="05000000000000000000" pitchFamily="2" charset="2"/>
              <a:buChar char="l"/>
            </a:pPr>
            <a:r>
              <a:rPr lang="zh-CN" altLang="en-US" sz="3600">
                <a:sym typeface="微软雅黑" panose="020B0503020204020204" pitchFamily="34" charset="-122"/>
              </a:rPr>
              <a:t>数据量大（Volume）</a:t>
            </a:r>
          </a:p>
          <a:p>
            <a:pPr eaLnBrk="1" fontAlgn="ctr" hangingPunct="1">
              <a:lnSpc>
                <a:spcPct val="120000"/>
              </a:lnSpc>
              <a:buClr>
                <a:srgbClr val="E20000"/>
              </a:buClr>
              <a:buFont typeface="Wingdings" panose="05000000000000000000" pitchFamily="2" charset="2"/>
              <a:buChar char="l"/>
            </a:pPr>
            <a:r>
              <a:rPr lang="zh-CN" altLang="en-US" sz="3600">
                <a:sym typeface="微软雅黑" panose="020B0503020204020204" pitchFamily="34" charset="-122"/>
              </a:rPr>
              <a:t>类型繁多（Variety）</a:t>
            </a:r>
          </a:p>
          <a:p>
            <a:pPr eaLnBrk="1" fontAlgn="ctr" hangingPunct="1">
              <a:lnSpc>
                <a:spcPct val="120000"/>
              </a:lnSpc>
              <a:buClr>
                <a:srgbClr val="E20000"/>
              </a:buClr>
              <a:buFont typeface="Wingdings" panose="05000000000000000000" pitchFamily="2" charset="2"/>
              <a:buChar char="l"/>
            </a:pPr>
            <a:r>
              <a:rPr lang="zh-CN" altLang="en-US" sz="3600">
                <a:sym typeface="微软雅黑" panose="020B0503020204020204" pitchFamily="34" charset="-122"/>
              </a:rPr>
              <a:t>价值密度低（Value）</a:t>
            </a:r>
          </a:p>
          <a:p>
            <a:pPr eaLnBrk="1" fontAlgn="ctr" hangingPunct="1">
              <a:lnSpc>
                <a:spcPct val="120000"/>
              </a:lnSpc>
              <a:buClr>
                <a:srgbClr val="E20000"/>
              </a:buClr>
              <a:buFont typeface="Wingdings" panose="05000000000000000000" pitchFamily="2" charset="2"/>
              <a:buChar char="l"/>
            </a:pPr>
            <a:r>
              <a:rPr lang="zh-CN" altLang="en-US" sz="3600">
                <a:sym typeface="微软雅黑" panose="020B0503020204020204" pitchFamily="34" charset="-122"/>
              </a:rPr>
              <a:t>速度快时效高（Velocity）</a:t>
            </a:r>
          </a:p>
        </p:txBody>
      </p:sp>
      <p:sp>
        <p:nvSpPr>
          <p:cNvPr id="30724" name="矩形 2"/>
          <p:cNvSpPr>
            <a:spLocks noChangeArrowheads="1"/>
          </p:cNvSpPr>
          <p:nvPr/>
        </p:nvSpPr>
        <p:spPr bwMode="auto">
          <a:xfrm>
            <a:off x="4598988" y="5588000"/>
            <a:ext cx="309562"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lnSpc>
                <a:spcPct val="150000"/>
              </a:lnSpc>
              <a:spcBef>
                <a:spcPct val="0"/>
              </a:spcBef>
              <a:buFont typeface="Arial" panose="020B0604020202020204" pitchFamily="34" charset="0"/>
              <a:buNone/>
            </a:pPr>
            <a:endParaRPr lang="en-US" altLang="zh-CN" sz="1000" b="1"/>
          </a:p>
        </p:txBody>
      </p:sp>
    </p:spTree>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idx="4294967295"/>
          </p:nvPr>
        </p:nvSpPr>
        <p:spPr>
          <a:xfrm>
            <a:off x="468313" y="476250"/>
            <a:ext cx="7993062" cy="650875"/>
          </a:xfrm>
        </p:spPr>
        <p:txBody>
          <a:bodyPr/>
          <a:lstStyle/>
          <a:p>
            <a:pPr eaLnBrk="1" hangingPunct="1"/>
            <a:r>
              <a:rPr lang="zh-CN" altLang="en-US" sz="3600"/>
              <a:t>大数据与云计算的关系</a:t>
            </a:r>
          </a:p>
        </p:txBody>
      </p:sp>
      <p:sp>
        <p:nvSpPr>
          <p:cNvPr id="31747" name="矩形 2"/>
          <p:cNvSpPr>
            <a:spLocks noChangeArrowheads="1"/>
          </p:cNvSpPr>
          <p:nvPr/>
        </p:nvSpPr>
        <p:spPr bwMode="auto">
          <a:xfrm>
            <a:off x="4598988" y="5588000"/>
            <a:ext cx="309562"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lnSpc>
                <a:spcPct val="150000"/>
              </a:lnSpc>
              <a:spcBef>
                <a:spcPct val="0"/>
              </a:spcBef>
              <a:buFont typeface="Arial" panose="020B0604020202020204" pitchFamily="34" charset="0"/>
              <a:buNone/>
            </a:pPr>
            <a:endParaRPr lang="en-US" altLang="zh-CN" sz="1000" b="1"/>
          </a:p>
        </p:txBody>
      </p:sp>
      <p:pic>
        <p:nvPicPr>
          <p:cNvPr id="3174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4413" y="2047875"/>
            <a:ext cx="7789862" cy="318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Line 121"/>
          <p:cNvSpPr>
            <a:spLocks noChangeShapeType="1"/>
          </p:cNvSpPr>
          <p:nvPr/>
        </p:nvSpPr>
        <p:spPr bwMode="auto">
          <a:xfrm>
            <a:off x="3622675" y="2765425"/>
            <a:ext cx="4800600" cy="0"/>
          </a:xfrm>
          <a:prstGeom prst="line">
            <a:avLst/>
          </a:prstGeom>
          <a:noFill/>
          <a:ln w="25400">
            <a:solidFill>
              <a:schemeClr val="tx2"/>
            </a:solidFill>
            <a:prstDash val="sysDot"/>
            <a:round/>
            <a:headE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17411" name="Group 3"/>
          <p:cNvGrpSpPr>
            <a:grpSpLocks/>
          </p:cNvGrpSpPr>
          <p:nvPr/>
        </p:nvGrpSpPr>
        <p:grpSpPr bwMode="auto">
          <a:xfrm>
            <a:off x="3173413" y="2073275"/>
            <a:ext cx="811212" cy="798513"/>
            <a:chOff x="0" y="0"/>
            <a:chExt cx="511" cy="503"/>
          </a:xfrm>
        </p:grpSpPr>
        <p:pic>
          <p:nvPicPr>
            <p:cNvPr id="17440" name="Rectangle 122"/>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511" cy="5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41" name="Text Box 5"/>
            <p:cNvSpPr txBox="1">
              <a:spLocks noChangeArrowheads="1"/>
            </p:cNvSpPr>
            <p:nvPr/>
          </p:nvSpPr>
          <p:spPr bwMode="auto">
            <a:xfrm rot="3419335">
              <a:off x="104" y="73"/>
              <a:ext cx="302" cy="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10800000" vert="eaVert" wrap="none"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spcBef>
                  <a:spcPct val="0"/>
                </a:spcBef>
                <a:buFontTx/>
                <a:buNone/>
              </a:pPr>
              <a:endParaRPr lang="zh-CN" altLang="en-US" sz="2800" b="1">
                <a:solidFill>
                  <a:srgbClr val="FFFFFF"/>
                </a:solidFill>
              </a:endParaRPr>
            </a:p>
          </p:txBody>
        </p:sp>
      </p:grpSp>
      <p:sp>
        <p:nvSpPr>
          <p:cNvPr id="17412" name="Text Box 123"/>
          <p:cNvSpPr txBox="1">
            <a:spLocks noChangeArrowheads="1"/>
          </p:cNvSpPr>
          <p:nvPr/>
        </p:nvSpPr>
        <p:spPr bwMode="auto">
          <a:xfrm>
            <a:off x="4006850" y="3024188"/>
            <a:ext cx="26987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spcBef>
                <a:spcPct val="0"/>
              </a:spcBef>
              <a:buFontTx/>
              <a:buNone/>
            </a:pPr>
            <a:r>
              <a:rPr lang="zh-CN" altLang="en-US" sz="2800"/>
              <a:t>大数据基本概念</a:t>
            </a:r>
          </a:p>
        </p:txBody>
      </p:sp>
      <p:sp>
        <p:nvSpPr>
          <p:cNvPr id="17413" name="Text Box 124"/>
          <p:cNvSpPr txBox="1">
            <a:spLocks noChangeArrowheads="1"/>
          </p:cNvSpPr>
          <p:nvPr/>
        </p:nvSpPr>
        <p:spPr bwMode="auto">
          <a:xfrm>
            <a:off x="3368675" y="2232025"/>
            <a:ext cx="40481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Tx/>
              <a:buNone/>
            </a:pPr>
            <a:r>
              <a:rPr lang="en-US" altLang="zh-CN" sz="2800" b="1">
                <a:solidFill>
                  <a:srgbClr val="FFFFFF"/>
                </a:solidFill>
              </a:rPr>
              <a:t>1</a:t>
            </a:r>
          </a:p>
        </p:txBody>
      </p:sp>
      <p:sp>
        <p:nvSpPr>
          <p:cNvPr id="17414" name="Line 125"/>
          <p:cNvSpPr>
            <a:spLocks noChangeShapeType="1"/>
          </p:cNvSpPr>
          <p:nvPr/>
        </p:nvSpPr>
        <p:spPr bwMode="auto">
          <a:xfrm>
            <a:off x="3622675" y="3603625"/>
            <a:ext cx="4800600" cy="0"/>
          </a:xfrm>
          <a:prstGeom prst="line">
            <a:avLst/>
          </a:prstGeom>
          <a:noFill/>
          <a:ln w="25400">
            <a:solidFill>
              <a:schemeClr val="tx2"/>
            </a:solidFill>
            <a:prstDash val="sysDot"/>
            <a:round/>
            <a:headE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17415" name="Group 9"/>
          <p:cNvGrpSpPr>
            <a:grpSpLocks/>
          </p:cNvGrpSpPr>
          <p:nvPr/>
        </p:nvGrpSpPr>
        <p:grpSpPr bwMode="auto">
          <a:xfrm>
            <a:off x="3173413" y="2914650"/>
            <a:ext cx="811212" cy="792163"/>
            <a:chOff x="0" y="0"/>
            <a:chExt cx="511" cy="499"/>
          </a:xfrm>
        </p:grpSpPr>
        <p:pic>
          <p:nvPicPr>
            <p:cNvPr id="17438" name="Rectangle 126"/>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511" cy="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39" name="Text Box 11"/>
            <p:cNvSpPr txBox="1">
              <a:spLocks noChangeArrowheads="1"/>
            </p:cNvSpPr>
            <p:nvPr/>
          </p:nvSpPr>
          <p:spPr bwMode="auto">
            <a:xfrm rot="3419335">
              <a:off x="104" y="71"/>
              <a:ext cx="302" cy="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10800000" vert="eaVert" wrap="none"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spcBef>
                  <a:spcPct val="0"/>
                </a:spcBef>
                <a:buFontTx/>
                <a:buNone/>
              </a:pPr>
              <a:endParaRPr lang="zh-CN" altLang="en-US" sz="2800" b="1">
                <a:solidFill>
                  <a:srgbClr val="FFFFFF"/>
                </a:solidFill>
              </a:endParaRPr>
            </a:p>
          </p:txBody>
        </p:sp>
      </p:grpSp>
      <p:sp>
        <p:nvSpPr>
          <p:cNvPr id="17416" name="Text Box 127"/>
          <p:cNvSpPr txBox="1">
            <a:spLocks noChangeArrowheads="1"/>
          </p:cNvSpPr>
          <p:nvPr/>
        </p:nvSpPr>
        <p:spPr bwMode="auto">
          <a:xfrm>
            <a:off x="3368675" y="3070225"/>
            <a:ext cx="40481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Tx/>
              <a:buNone/>
            </a:pPr>
            <a:r>
              <a:rPr lang="en-US" altLang="zh-CN" sz="2800" b="1">
                <a:solidFill>
                  <a:srgbClr val="FFFFFF"/>
                </a:solidFill>
              </a:rPr>
              <a:t>2</a:t>
            </a:r>
          </a:p>
        </p:txBody>
      </p:sp>
      <p:sp>
        <p:nvSpPr>
          <p:cNvPr id="17417" name="Text Box 130"/>
          <p:cNvSpPr txBox="1">
            <a:spLocks noChangeArrowheads="1"/>
          </p:cNvSpPr>
          <p:nvPr/>
        </p:nvSpPr>
        <p:spPr bwMode="auto">
          <a:xfrm>
            <a:off x="3295650" y="3908425"/>
            <a:ext cx="4064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Tx/>
              <a:buNone/>
            </a:pPr>
            <a:r>
              <a:rPr lang="en-US" altLang="zh-CN" sz="2800" b="1">
                <a:solidFill>
                  <a:srgbClr val="FFFFFF"/>
                </a:solidFill>
              </a:rPr>
              <a:t>3</a:t>
            </a:r>
          </a:p>
        </p:txBody>
      </p:sp>
      <p:sp>
        <p:nvSpPr>
          <p:cNvPr id="17418" name="Text Box 134"/>
          <p:cNvSpPr txBox="1">
            <a:spLocks noChangeArrowheads="1"/>
          </p:cNvSpPr>
          <p:nvPr/>
        </p:nvSpPr>
        <p:spPr bwMode="auto">
          <a:xfrm>
            <a:off x="4006850" y="2187575"/>
            <a:ext cx="197961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spcBef>
                <a:spcPct val="0"/>
              </a:spcBef>
              <a:buFontTx/>
              <a:buNone/>
            </a:pPr>
            <a:r>
              <a:rPr lang="zh-CN" altLang="en-US" sz="2800">
                <a:latin typeface="Arial" panose="020B0604020202020204" pitchFamily="34" charset="0"/>
              </a:rPr>
              <a:t>大数据背景</a:t>
            </a:r>
          </a:p>
        </p:txBody>
      </p:sp>
      <p:grpSp>
        <p:nvGrpSpPr>
          <p:cNvPr id="17419" name="Group 15"/>
          <p:cNvGrpSpPr>
            <a:grpSpLocks/>
          </p:cNvGrpSpPr>
          <p:nvPr/>
        </p:nvGrpSpPr>
        <p:grpSpPr bwMode="auto">
          <a:xfrm>
            <a:off x="3155950" y="3797300"/>
            <a:ext cx="809625" cy="793750"/>
            <a:chOff x="0" y="0"/>
            <a:chExt cx="510" cy="500"/>
          </a:xfrm>
        </p:grpSpPr>
        <p:pic>
          <p:nvPicPr>
            <p:cNvPr id="17436" name="Rectangle 122"/>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510" cy="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37" name="Text Box 17"/>
            <p:cNvSpPr txBox="1">
              <a:spLocks noChangeArrowheads="1"/>
            </p:cNvSpPr>
            <p:nvPr/>
          </p:nvSpPr>
          <p:spPr bwMode="auto">
            <a:xfrm rot="3419335">
              <a:off x="105" y="72"/>
              <a:ext cx="302" cy="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10800000" vert="eaVert" wrap="none"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spcBef>
                  <a:spcPct val="0"/>
                </a:spcBef>
                <a:buFontTx/>
                <a:buNone/>
              </a:pPr>
              <a:endParaRPr lang="zh-CN" altLang="en-US" sz="2800" b="1">
                <a:solidFill>
                  <a:srgbClr val="FFFFFF"/>
                </a:solidFill>
              </a:endParaRPr>
            </a:p>
          </p:txBody>
        </p:sp>
      </p:grpSp>
      <p:sp>
        <p:nvSpPr>
          <p:cNvPr id="17420" name="Line 121"/>
          <p:cNvSpPr>
            <a:spLocks noChangeShapeType="1"/>
          </p:cNvSpPr>
          <p:nvPr/>
        </p:nvSpPr>
        <p:spPr bwMode="auto">
          <a:xfrm>
            <a:off x="3825875" y="4473575"/>
            <a:ext cx="4800600" cy="0"/>
          </a:xfrm>
          <a:prstGeom prst="line">
            <a:avLst/>
          </a:prstGeom>
          <a:noFill/>
          <a:ln w="25400">
            <a:solidFill>
              <a:schemeClr val="tx2"/>
            </a:solidFill>
            <a:prstDash val="sysDot"/>
            <a:round/>
            <a:headE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421" name="Text Box 127"/>
          <p:cNvSpPr txBox="1">
            <a:spLocks noChangeArrowheads="1"/>
          </p:cNvSpPr>
          <p:nvPr/>
        </p:nvSpPr>
        <p:spPr bwMode="auto">
          <a:xfrm>
            <a:off x="3348038" y="3933825"/>
            <a:ext cx="4064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Tx/>
              <a:buNone/>
            </a:pPr>
            <a:r>
              <a:rPr lang="zh-CN" altLang="en-US" sz="2800" b="1">
                <a:solidFill>
                  <a:srgbClr val="FFFFFF"/>
                </a:solidFill>
              </a:rPr>
              <a:t>3</a:t>
            </a:r>
          </a:p>
        </p:txBody>
      </p:sp>
      <p:sp>
        <p:nvSpPr>
          <p:cNvPr id="17422" name="Text Box 123"/>
          <p:cNvSpPr txBox="1">
            <a:spLocks noChangeArrowheads="1"/>
          </p:cNvSpPr>
          <p:nvPr/>
        </p:nvSpPr>
        <p:spPr bwMode="auto">
          <a:xfrm>
            <a:off x="3990975" y="3889375"/>
            <a:ext cx="197961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spcBef>
                <a:spcPct val="0"/>
              </a:spcBef>
              <a:buFontTx/>
              <a:buNone/>
            </a:pPr>
            <a:r>
              <a:rPr lang="zh-CN" altLang="en-US" sz="2800"/>
              <a:t>大数据案例</a:t>
            </a:r>
            <a:endParaRPr lang="en-US" altLang="zh-CN" sz="2800"/>
          </a:p>
        </p:txBody>
      </p:sp>
      <p:pic>
        <p:nvPicPr>
          <p:cNvPr id="17423" name="图片 1" descr="目标1.jpg"/>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5650" y="2349500"/>
            <a:ext cx="2236788" cy="187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7424" name="Group 22"/>
          <p:cNvGrpSpPr>
            <a:grpSpLocks/>
          </p:cNvGrpSpPr>
          <p:nvPr/>
        </p:nvGrpSpPr>
        <p:grpSpPr bwMode="auto">
          <a:xfrm>
            <a:off x="468313" y="496888"/>
            <a:ext cx="3455987" cy="968375"/>
            <a:chOff x="0" y="0"/>
            <a:chExt cx="1440" cy="448"/>
          </a:xfrm>
        </p:grpSpPr>
        <p:sp>
          <p:nvSpPr>
            <p:cNvPr id="17434" name="Freeform 13"/>
            <p:cNvSpPr>
              <a:spLocks/>
            </p:cNvSpPr>
            <p:nvPr/>
          </p:nvSpPr>
          <p:spPr bwMode="auto">
            <a:xfrm>
              <a:off x="85" y="258"/>
              <a:ext cx="1270" cy="190"/>
            </a:xfrm>
            <a:custGeom>
              <a:avLst/>
              <a:gdLst>
                <a:gd name="T0" fmla="*/ 12203 w 1120"/>
                <a:gd name="T1" fmla="*/ 2 h 252"/>
                <a:gd name="T2" fmla="*/ 12148 w 1120"/>
                <a:gd name="T3" fmla="*/ 2 h 252"/>
                <a:gd name="T4" fmla="*/ 11972 w 1120"/>
                <a:gd name="T5" fmla="*/ 2 h 252"/>
                <a:gd name="T6" fmla="*/ 11702 w 1120"/>
                <a:gd name="T7" fmla="*/ 2 h 252"/>
                <a:gd name="T8" fmla="*/ 11312 w 1120"/>
                <a:gd name="T9" fmla="*/ 2 h 252"/>
                <a:gd name="T10" fmla="*/ 10811 w 1120"/>
                <a:gd name="T11" fmla="*/ 2 h 252"/>
                <a:gd name="T12" fmla="*/ 10226 w 1120"/>
                <a:gd name="T13" fmla="*/ 2 h 252"/>
                <a:gd name="T14" fmla="*/ 9543 w 1120"/>
                <a:gd name="T15" fmla="*/ 2 h 252"/>
                <a:gd name="T16" fmla="*/ 8773 w 1120"/>
                <a:gd name="T17" fmla="*/ 2 h 252"/>
                <a:gd name="T18" fmla="*/ 7956 w 1120"/>
                <a:gd name="T19" fmla="*/ 2 h 252"/>
                <a:gd name="T20" fmla="*/ 7037 w 1120"/>
                <a:gd name="T21" fmla="*/ 2 h 252"/>
                <a:gd name="T22" fmla="*/ 6045 w 1120"/>
                <a:gd name="T23" fmla="*/ 2 h 252"/>
                <a:gd name="T24" fmla="*/ 5070 w 1120"/>
                <a:gd name="T25" fmla="*/ 2 h 252"/>
                <a:gd name="T26" fmla="*/ 4174 w 1120"/>
                <a:gd name="T27" fmla="*/ 2 h 252"/>
                <a:gd name="T28" fmla="*/ 3351 w 1120"/>
                <a:gd name="T29" fmla="*/ 2 h 252"/>
                <a:gd name="T30" fmla="*/ 2592 w 1120"/>
                <a:gd name="T31" fmla="*/ 2 h 252"/>
                <a:gd name="T32" fmla="*/ 1947 w 1120"/>
                <a:gd name="T33" fmla="*/ 2 h 252"/>
                <a:gd name="T34" fmla="*/ 1382 w 1120"/>
                <a:gd name="T35" fmla="*/ 2 h 252"/>
                <a:gd name="T36" fmla="*/ 884 w 1120"/>
                <a:gd name="T37" fmla="*/ 2 h 252"/>
                <a:gd name="T38" fmla="*/ 505 w 1120"/>
                <a:gd name="T39" fmla="*/ 2 h 252"/>
                <a:gd name="T40" fmla="*/ 211 w 1120"/>
                <a:gd name="T41" fmla="*/ 2 h 252"/>
                <a:gd name="T42" fmla="*/ 61 w 1120"/>
                <a:gd name="T43" fmla="*/ 2 h 252"/>
                <a:gd name="T44" fmla="*/ 0 w 1120"/>
                <a:gd name="T45" fmla="*/ 2 h 252"/>
                <a:gd name="T46" fmla="*/ 0 w 1120"/>
                <a:gd name="T47" fmla="*/ 2 h 252"/>
                <a:gd name="T48" fmla="*/ 6095 w 1120"/>
                <a:gd name="T49" fmla="*/ 0 h 252"/>
                <a:gd name="T50" fmla="*/ 12203 w 1120"/>
                <a:gd name="T51" fmla="*/ 2 h 252"/>
                <a:gd name="T52" fmla="*/ 12203 w 1120"/>
                <a:gd name="T53" fmla="*/ 2 h 252"/>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1120"/>
                <a:gd name="T82" fmla="*/ 0 h 252"/>
                <a:gd name="T83" fmla="*/ 1120 w 1120"/>
                <a:gd name="T84" fmla="*/ 252 h 252"/>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1120" h="252">
                  <a:moveTo>
                    <a:pt x="1120" y="252"/>
                  </a:moveTo>
                  <a:lnTo>
                    <a:pt x="1116" y="250"/>
                  </a:lnTo>
                  <a:lnTo>
                    <a:pt x="1100" y="246"/>
                  </a:lnTo>
                  <a:lnTo>
                    <a:pt x="1074" y="240"/>
                  </a:lnTo>
                  <a:lnTo>
                    <a:pt x="1038" y="232"/>
                  </a:lnTo>
                  <a:lnTo>
                    <a:pt x="992" y="222"/>
                  </a:lnTo>
                  <a:lnTo>
                    <a:pt x="938" y="212"/>
                  </a:lnTo>
                  <a:lnTo>
                    <a:pt x="876" y="204"/>
                  </a:lnTo>
                  <a:lnTo>
                    <a:pt x="806" y="196"/>
                  </a:lnTo>
                  <a:lnTo>
                    <a:pt x="730" y="190"/>
                  </a:lnTo>
                  <a:lnTo>
                    <a:pt x="646" y="184"/>
                  </a:lnTo>
                  <a:lnTo>
                    <a:pt x="556" y="184"/>
                  </a:lnTo>
                  <a:lnTo>
                    <a:pt x="466" y="184"/>
                  </a:lnTo>
                  <a:lnTo>
                    <a:pt x="384" y="190"/>
                  </a:lnTo>
                  <a:lnTo>
                    <a:pt x="308" y="196"/>
                  </a:lnTo>
                  <a:lnTo>
                    <a:pt x="238" y="204"/>
                  </a:lnTo>
                  <a:lnTo>
                    <a:pt x="178" y="212"/>
                  </a:lnTo>
                  <a:lnTo>
                    <a:pt x="126" y="222"/>
                  </a:lnTo>
                  <a:lnTo>
                    <a:pt x="82" y="232"/>
                  </a:lnTo>
                  <a:lnTo>
                    <a:pt x="46" y="240"/>
                  </a:lnTo>
                  <a:lnTo>
                    <a:pt x="20" y="246"/>
                  </a:lnTo>
                  <a:lnTo>
                    <a:pt x="6" y="250"/>
                  </a:lnTo>
                  <a:lnTo>
                    <a:pt x="0" y="252"/>
                  </a:lnTo>
                  <a:lnTo>
                    <a:pt x="0" y="62"/>
                  </a:lnTo>
                  <a:lnTo>
                    <a:pt x="560" y="0"/>
                  </a:lnTo>
                  <a:lnTo>
                    <a:pt x="1120" y="62"/>
                  </a:lnTo>
                  <a:lnTo>
                    <a:pt x="1120" y="252"/>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35" name="Rectangle 14"/>
            <p:cNvSpPr>
              <a:spLocks noChangeArrowheads="1"/>
            </p:cNvSpPr>
            <p:nvPr/>
          </p:nvSpPr>
          <p:spPr bwMode="auto">
            <a:xfrm>
              <a:off x="0" y="0"/>
              <a:ext cx="1440" cy="393"/>
            </a:xfrm>
            <a:prstGeom prst="rect">
              <a:avLst/>
            </a:prstGeom>
            <a:gradFill rotWithShape="1">
              <a:gsLst>
                <a:gs pos="0">
                  <a:schemeClr val="accent1"/>
                </a:gs>
                <a:gs pos="100000">
                  <a:srgbClr val="D4EBED"/>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spcBef>
                  <a:spcPct val="0"/>
                </a:spcBef>
                <a:buFontTx/>
                <a:buNone/>
              </a:pPr>
              <a:r>
                <a:rPr lang="zh-CN" altLang="en-US" sz="3600">
                  <a:solidFill>
                    <a:srgbClr val="000000"/>
                  </a:solidFill>
                </a:rPr>
                <a:t>培训目标</a:t>
              </a:r>
            </a:p>
          </p:txBody>
        </p:sp>
      </p:grpSp>
      <p:grpSp>
        <p:nvGrpSpPr>
          <p:cNvPr id="17425" name="Group 22"/>
          <p:cNvGrpSpPr>
            <a:grpSpLocks/>
          </p:cNvGrpSpPr>
          <p:nvPr/>
        </p:nvGrpSpPr>
        <p:grpSpPr bwMode="auto">
          <a:xfrm>
            <a:off x="471488" y="488950"/>
            <a:ext cx="3455987" cy="976313"/>
            <a:chOff x="7" y="-4"/>
            <a:chExt cx="1440" cy="452"/>
          </a:xfrm>
        </p:grpSpPr>
        <p:sp>
          <p:nvSpPr>
            <p:cNvPr id="17432" name="Freeform 13"/>
            <p:cNvSpPr>
              <a:spLocks/>
            </p:cNvSpPr>
            <p:nvPr/>
          </p:nvSpPr>
          <p:spPr bwMode="auto">
            <a:xfrm>
              <a:off x="85" y="258"/>
              <a:ext cx="1270" cy="190"/>
            </a:xfrm>
            <a:custGeom>
              <a:avLst/>
              <a:gdLst>
                <a:gd name="T0" fmla="*/ 12203 w 1120"/>
                <a:gd name="T1" fmla="*/ 2 h 252"/>
                <a:gd name="T2" fmla="*/ 12148 w 1120"/>
                <a:gd name="T3" fmla="*/ 2 h 252"/>
                <a:gd name="T4" fmla="*/ 11972 w 1120"/>
                <a:gd name="T5" fmla="*/ 2 h 252"/>
                <a:gd name="T6" fmla="*/ 11702 w 1120"/>
                <a:gd name="T7" fmla="*/ 2 h 252"/>
                <a:gd name="T8" fmla="*/ 11312 w 1120"/>
                <a:gd name="T9" fmla="*/ 2 h 252"/>
                <a:gd name="T10" fmla="*/ 10811 w 1120"/>
                <a:gd name="T11" fmla="*/ 2 h 252"/>
                <a:gd name="T12" fmla="*/ 10226 w 1120"/>
                <a:gd name="T13" fmla="*/ 2 h 252"/>
                <a:gd name="T14" fmla="*/ 9543 w 1120"/>
                <a:gd name="T15" fmla="*/ 2 h 252"/>
                <a:gd name="T16" fmla="*/ 8773 w 1120"/>
                <a:gd name="T17" fmla="*/ 2 h 252"/>
                <a:gd name="T18" fmla="*/ 7956 w 1120"/>
                <a:gd name="T19" fmla="*/ 2 h 252"/>
                <a:gd name="T20" fmla="*/ 7037 w 1120"/>
                <a:gd name="T21" fmla="*/ 2 h 252"/>
                <a:gd name="T22" fmla="*/ 6045 w 1120"/>
                <a:gd name="T23" fmla="*/ 2 h 252"/>
                <a:gd name="T24" fmla="*/ 5070 w 1120"/>
                <a:gd name="T25" fmla="*/ 2 h 252"/>
                <a:gd name="T26" fmla="*/ 4174 w 1120"/>
                <a:gd name="T27" fmla="*/ 2 h 252"/>
                <a:gd name="T28" fmla="*/ 3351 w 1120"/>
                <a:gd name="T29" fmla="*/ 2 h 252"/>
                <a:gd name="T30" fmla="*/ 2592 w 1120"/>
                <a:gd name="T31" fmla="*/ 2 h 252"/>
                <a:gd name="T32" fmla="*/ 1947 w 1120"/>
                <a:gd name="T33" fmla="*/ 2 h 252"/>
                <a:gd name="T34" fmla="*/ 1382 w 1120"/>
                <a:gd name="T35" fmla="*/ 2 h 252"/>
                <a:gd name="T36" fmla="*/ 884 w 1120"/>
                <a:gd name="T37" fmla="*/ 2 h 252"/>
                <a:gd name="T38" fmla="*/ 505 w 1120"/>
                <a:gd name="T39" fmla="*/ 2 h 252"/>
                <a:gd name="T40" fmla="*/ 211 w 1120"/>
                <a:gd name="T41" fmla="*/ 2 h 252"/>
                <a:gd name="T42" fmla="*/ 61 w 1120"/>
                <a:gd name="T43" fmla="*/ 2 h 252"/>
                <a:gd name="T44" fmla="*/ 0 w 1120"/>
                <a:gd name="T45" fmla="*/ 2 h 252"/>
                <a:gd name="T46" fmla="*/ 0 w 1120"/>
                <a:gd name="T47" fmla="*/ 2 h 252"/>
                <a:gd name="T48" fmla="*/ 6095 w 1120"/>
                <a:gd name="T49" fmla="*/ 0 h 252"/>
                <a:gd name="T50" fmla="*/ 12203 w 1120"/>
                <a:gd name="T51" fmla="*/ 2 h 252"/>
                <a:gd name="T52" fmla="*/ 12203 w 1120"/>
                <a:gd name="T53" fmla="*/ 2 h 252"/>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1120"/>
                <a:gd name="T82" fmla="*/ 0 h 252"/>
                <a:gd name="T83" fmla="*/ 1120 w 1120"/>
                <a:gd name="T84" fmla="*/ 252 h 252"/>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1120" h="252">
                  <a:moveTo>
                    <a:pt x="1120" y="252"/>
                  </a:moveTo>
                  <a:lnTo>
                    <a:pt x="1116" y="250"/>
                  </a:lnTo>
                  <a:lnTo>
                    <a:pt x="1100" y="246"/>
                  </a:lnTo>
                  <a:lnTo>
                    <a:pt x="1074" y="240"/>
                  </a:lnTo>
                  <a:lnTo>
                    <a:pt x="1038" y="232"/>
                  </a:lnTo>
                  <a:lnTo>
                    <a:pt x="992" y="222"/>
                  </a:lnTo>
                  <a:lnTo>
                    <a:pt x="938" y="212"/>
                  </a:lnTo>
                  <a:lnTo>
                    <a:pt x="876" y="204"/>
                  </a:lnTo>
                  <a:lnTo>
                    <a:pt x="806" y="196"/>
                  </a:lnTo>
                  <a:lnTo>
                    <a:pt x="730" y="190"/>
                  </a:lnTo>
                  <a:lnTo>
                    <a:pt x="646" y="184"/>
                  </a:lnTo>
                  <a:lnTo>
                    <a:pt x="556" y="184"/>
                  </a:lnTo>
                  <a:lnTo>
                    <a:pt x="466" y="184"/>
                  </a:lnTo>
                  <a:lnTo>
                    <a:pt x="384" y="190"/>
                  </a:lnTo>
                  <a:lnTo>
                    <a:pt x="308" y="196"/>
                  </a:lnTo>
                  <a:lnTo>
                    <a:pt x="238" y="204"/>
                  </a:lnTo>
                  <a:lnTo>
                    <a:pt x="178" y="212"/>
                  </a:lnTo>
                  <a:lnTo>
                    <a:pt x="126" y="222"/>
                  </a:lnTo>
                  <a:lnTo>
                    <a:pt x="82" y="232"/>
                  </a:lnTo>
                  <a:lnTo>
                    <a:pt x="46" y="240"/>
                  </a:lnTo>
                  <a:lnTo>
                    <a:pt x="20" y="246"/>
                  </a:lnTo>
                  <a:lnTo>
                    <a:pt x="6" y="250"/>
                  </a:lnTo>
                  <a:lnTo>
                    <a:pt x="0" y="252"/>
                  </a:lnTo>
                  <a:lnTo>
                    <a:pt x="0" y="62"/>
                  </a:lnTo>
                  <a:lnTo>
                    <a:pt x="560" y="0"/>
                  </a:lnTo>
                  <a:lnTo>
                    <a:pt x="1120" y="62"/>
                  </a:lnTo>
                  <a:lnTo>
                    <a:pt x="1120" y="252"/>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 name="Rectangle 14"/>
            <p:cNvSpPr>
              <a:spLocks noChangeArrowheads="1"/>
            </p:cNvSpPr>
            <p:nvPr/>
          </p:nvSpPr>
          <p:spPr bwMode="auto">
            <a:xfrm>
              <a:off x="7" y="-4"/>
              <a:ext cx="1440" cy="393"/>
            </a:xfrm>
            <a:prstGeom prst="rect">
              <a:avLst/>
            </a:prstGeom>
            <a:gradFill rotWithShape="1">
              <a:gsLst>
                <a:gs pos="0">
                  <a:schemeClr val="accent1"/>
                </a:gs>
                <a:gs pos="100000">
                  <a:srgbClr val="D4EBED"/>
                </a:gs>
              </a:gsLst>
              <a:lin ang="2700000" scaled="1"/>
            </a:gradFill>
            <a:ln>
              <a:noFill/>
            </a:ln>
            <a:extLst/>
          </p:spPr>
          <p:txBody>
            <a:bodyPr wrap="none" anchor="ct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a:spcBef>
                  <a:spcPct val="0"/>
                </a:spcBef>
                <a:buFontTx/>
                <a:buNone/>
                <a:defRPr/>
              </a:pPr>
              <a:r>
                <a:rPr lang="zh-CN" altLang="en-US" sz="3600" b="1" dirty="0">
                  <a:solidFill>
                    <a:srgbClr val="000000"/>
                  </a:solidFill>
                  <a:latin typeface="+mj-lt"/>
                  <a:ea typeface="微软雅黑" pitchFamily="34" charset="-122"/>
                  <a:sym typeface="Calibri" pitchFamily="34" charset="0"/>
                </a:rPr>
                <a:t>核心内容</a:t>
              </a:r>
            </a:p>
          </p:txBody>
        </p:sp>
      </p:grpSp>
      <p:grpSp>
        <p:nvGrpSpPr>
          <p:cNvPr id="17426" name="Group 15"/>
          <p:cNvGrpSpPr>
            <a:grpSpLocks/>
          </p:cNvGrpSpPr>
          <p:nvPr/>
        </p:nvGrpSpPr>
        <p:grpSpPr bwMode="auto">
          <a:xfrm>
            <a:off x="3154363" y="4622800"/>
            <a:ext cx="809625" cy="793750"/>
            <a:chOff x="0" y="0"/>
            <a:chExt cx="510" cy="500"/>
          </a:xfrm>
        </p:grpSpPr>
        <p:pic>
          <p:nvPicPr>
            <p:cNvPr id="17430" name="Rectangle 122"/>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510" cy="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31" name="Text Box 17"/>
            <p:cNvSpPr txBox="1">
              <a:spLocks noChangeArrowheads="1"/>
            </p:cNvSpPr>
            <p:nvPr/>
          </p:nvSpPr>
          <p:spPr bwMode="auto">
            <a:xfrm rot="3419335">
              <a:off x="105" y="72"/>
              <a:ext cx="302" cy="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10800000" vert="eaVert" wrap="none"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spcBef>
                  <a:spcPct val="0"/>
                </a:spcBef>
                <a:buFontTx/>
                <a:buNone/>
              </a:pPr>
              <a:endParaRPr lang="zh-CN" altLang="en-US" sz="2800" b="1">
                <a:solidFill>
                  <a:srgbClr val="FFFFFF"/>
                </a:solidFill>
              </a:endParaRPr>
            </a:p>
          </p:txBody>
        </p:sp>
      </p:grpSp>
      <p:sp>
        <p:nvSpPr>
          <p:cNvPr id="17427" name="Text Box 127"/>
          <p:cNvSpPr txBox="1">
            <a:spLocks noChangeArrowheads="1"/>
          </p:cNvSpPr>
          <p:nvPr/>
        </p:nvSpPr>
        <p:spPr bwMode="auto">
          <a:xfrm>
            <a:off x="3303588" y="4772025"/>
            <a:ext cx="4064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Tx/>
              <a:buNone/>
            </a:pPr>
            <a:r>
              <a:rPr lang="en-US" altLang="zh-CN" sz="2800" b="1">
                <a:solidFill>
                  <a:srgbClr val="FFFFFF"/>
                </a:solidFill>
              </a:rPr>
              <a:t>4</a:t>
            </a:r>
            <a:endParaRPr lang="zh-CN" altLang="en-US" sz="2800" b="1">
              <a:solidFill>
                <a:srgbClr val="FFFFFF"/>
              </a:solidFill>
            </a:endParaRPr>
          </a:p>
        </p:txBody>
      </p:sp>
      <p:sp>
        <p:nvSpPr>
          <p:cNvPr id="17428" name="Line 121"/>
          <p:cNvSpPr>
            <a:spLocks noChangeShapeType="1"/>
          </p:cNvSpPr>
          <p:nvPr/>
        </p:nvSpPr>
        <p:spPr bwMode="auto">
          <a:xfrm>
            <a:off x="3825875" y="5219700"/>
            <a:ext cx="4800600" cy="0"/>
          </a:xfrm>
          <a:prstGeom prst="line">
            <a:avLst/>
          </a:prstGeom>
          <a:noFill/>
          <a:ln w="25400">
            <a:solidFill>
              <a:schemeClr val="tx2"/>
            </a:solidFill>
            <a:prstDash val="sysDot"/>
            <a:round/>
            <a:headE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429" name="Text Box 123"/>
          <p:cNvSpPr txBox="1">
            <a:spLocks noChangeArrowheads="1"/>
          </p:cNvSpPr>
          <p:nvPr/>
        </p:nvSpPr>
        <p:spPr bwMode="auto">
          <a:xfrm>
            <a:off x="3975100" y="4697413"/>
            <a:ext cx="197961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spcBef>
                <a:spcPct val="0"/>
              </a:spcBef>
              <a:buFontTx/>
              <a:buNone/>
            </a:pPr>
            <a:r>
              <a:rPr lang="zh-CN" altLang="en-US" sz="2800"/>
              <a:t>大数据技术</a:t>
            </a:r>
            <a:endParaRPr lang="en-US" altLang="zh-CN" sz="2800"/>
          </a:p>
        </p:txBody>
      </p:sp>
    </p:spTree>
  </p:cSld>
  <p:clrMapOvr>
    <a:masterClrMapping/>
  </p:clrMapOvr>
  <p:transition advClick="0"/>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idx="4294967295"/>
          </p:nvPr>
        </p:nvSpPr>
        <p:spPr>
          <a:xfrm>
            <a:off x="468313" y="476250"/>
            <a:ext cx="7993062" cy="650875"/>
          </a:xfrm>
        </p:spPr>
        <p:txBody>
          <a:bodyPr/>
          <a:lstStyle/>
          <a:p>
            <a:pPr eaLnBrk="1" hangingPunct="1"/>
            <a:r>
              <a:rPr lang="zh-CN" altLang="en-US" sz="3600"/>
              <a:t>大数据的战略意义</a:t>
            </a:r>
          </a:p>
        </p:txBody>
      </p:sp>
      <p:sp>
        <p:nvSpPr>
          <p:cNvPr id="32771" name="Rectangle 3"/>
          <p:cNvSpPr>
            <a:spLocks noChangeArrowheads="1"/>
          </p:cNvSpPr>
          <p:nvPr/>
        </p:nvSpPr>
        <p:spPr bwMode="auto">
          <a:xfrm>
            <a:off x="541338" y="1412875"/>
            <a:ext cx="7920037" cy="4244975"/>
          </a:xfrm>
          <a:prstGeom prst="rect">
            <a:avLst/>
          </a:prstGeom>
          <a:noFill/>
          <a:ln w="3175">
            <a:solidFill>
              <a:srgbClr val="5F5F5F"/>
            </a:solidFill>
            <a:prstDash val="dash"/>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fontAlgn="ctr" hangingPunct="1">
              <a:lnSpc>
                <a:spcPct val="120000"/>
              </a:lnSpc>
              <a:buClr>
                <a:srgbClr val="E20000"/>
              </a:buClr>
              <a:buFont typeface="Wingdings" panose="05000000000000000000" pitchFamily="2" charset="2"/>
              <a:buChar char="l"/>
            </a:pPr>
            <a:r>
              <a:rPr lang="zh-CN" altLang="en-US" sz="3600" dirty="0">
                <a:sym typeface="微软雅黑" panose="020B0503020204020204" pitchFamily="34" charset="-122"/>
              </a:rPr>
              <a:t>不在于掌握庞大的数据信息，在于对这些含有意义的数据进行</a:t>
            </a:r>
            <a:r>
              <a:rPr lang="zh-CN" altLang="en-US" sz="3600" b="1" dirty="0">
                <a:solidFill>
                  <a:srgbClr val="FF0000"/>
                </a:solidFill>
                <a:sym typeface="微软雅黑" panose="020B0503020204020204" pitchFamily="34" charset="-122"/>
              </a:rPr>
              <a:t>专业化处理</a:t>
            </a:r>
          </a:p>
          <a:p>
            <a:pPr eaLnBrk="1" fontAlgn="ctr" hangingPunct="1">
              <a:lnSpc>
                <a:spcPct val="120000"/>
              </a:lnSpc>
              <a:buClr>
                <a:srgbClr val="E20000"/>
              </a:buClr>
              <a:buFont typeface="Wingdings" panose="05000000000000000000" pitchFamily="2" charset="2"/>
              <a:buChar char="l"/>
            </a:pPr>
            <a:r>
              <a:rPr lang="zh-CN" altLang="en-US" sz="3600" dirty="0">
                <a:sym typeface="微软雅黑" panose="020B0503020204020204" pitchFamily="34" charset="-122"/>
              </a:rPr>
              <a:t>如果把大数据比作一种产业，那么这种产业实现盈利的关键，在于提高对数据的</a:t>
            </a:r>
            <a:r>
              <a:rPr lang="zh-CN" altLang="en-US" sz="3600" dirty="0">
                <a:latin typeface="Arial" panose="020B0604020202020204" pitchFamily="34" charset="0"/>
                <a:sym typeface="微软雅黑" panose="020B0503020204020204" pitchFamily="34" charset="-122"/>
              </a:rPr>
              <a:t>“</a:t>
            </a:r>
            <a:r>
              <a:rPr lang="zh-CN" altLang="en-US" sz="3600" b="1" dirty="0">
                <a:solidFill>
                  <a:srgbClr val="FF0000"/>
                </a:solidFill>
                <a:sym typeface="微软雅黑" panose="020B0503020204020204" pitchFamily="34" charset="-122"/>
              </a:rPr>
              <a:t>加工能力</a:t>
            </a:r>
            <a:r>
              <a:rPr lang="zh-CN" altLang="en-US" sz="3600" dirty="0">
                <a:latin typeface="Arial" panose="020B0604020202020204" pitchFamily="34" charset="0"/>
                <a:sym typeface="微软雅黑" panose="020B0503020204020204" pitchFamily="34" charset="-122"/>
              </a:rPr>
              <a:t>”</a:t>
            </a:r>
            <a:r>
              <a:rPr lang="zh-CN" altLang="en-US" sz="3600" dirty="0">
                <a:sym typeface="微软雅黑" panose="020B0503020204020204" pitchFamily="34" charset="-122"/>
              </a:rPr>
              <a:t>，通过</a:t>
            </a:r>
            <a:r>
              <a:rPr lang="zh-CN" altLang="en-US" sz="3600" dirty="0">
                <a:latin typeface="Arial" panose="020B0604020202020204" pitchFamily="34" charset="0"/>
                <a:sym typeface="微软雅黑" panose="020B0503020204020204" pitchFamily="34" charset="-122"/>
              </a:rPr>
              <a:t>“</a:t>
            </a:r>
            <a:r>
              <a:rPr lang="zh-CN" altLang="en-US" sz="3600" dirty="0">
                <a:sym typeface="微软雅黑" panose="020B0503020204020204" pitchFamily="34" charset="-122"/>
              </a:rPr>
              <a:t>加工</a:t>
            </a:r>
            <a:r>
              <a:rPr lang="zh-CN" altLang="en-US" sz="3600" dirty="0">
                <a:latin typeface="Arial" panose="020B0604020202020204" pitchFamily="34" charset="0"/>
                <a:sym typeface="微软雅黑" panose="020B0503020204020204" pitchFamily="34" charset="-122"/>
              </a:rPr>
              <a:t>”</a:t>
            </a:r>
            <a:r>
              <a:rPr lang="zh-CN" altLang="en-US" sz="3600" dirty="0">
                <a:sym typeface="微软雅黑" panose="020B0503020204020204" pitchFamily="34" charset="-122"/>
              </a:rPr>
              <a:t>实现数据的</a:t>
            </a:r>
            <a:r>
              <a:rPr lang="zh-CN" altLang="en-US" sz="3600" dirty="0">
                <a:latin typeface="Arial" panose="020B0604020202020204" pitchFamily="34" charset="0"/>
                <a:sym typeface="微软雅黑" panose="020B0503020204020204" pitchFamily="34" charset="-122"/>
              </a:rPr>
              <a:t>“</a:t>
            </a:r>
            <a:r>
              <a:rPr lang="zh-CN" altLang="en-US" sz="3600" b="1" dirty="0">
                <a:solidFill>
                  <a:srgbClr val="FF0000"/>
                </a:solidFill>
                <a:sym typeface="微软雅黑" panose="020B0503020204020204" pitchFamily="34" charset="-122"/>
              </a:rPr>
              <a:t>增值</a:t>
            </a:r>
            <a:r>
              <a:rPr lang="zh-CN" altLang="en-US" sz="3600" dirty="0">
                <a:latin typeface="Arial" panose="020B0604020202020204" pitchFamily="34" charset="0"/>
                <a:sym typeface="微软雅黑" panose="020B0503020204020204" pitchFamily="34" charset="-122"/>
              </a:rPr>
              <a:t>”</a:t>
            </a:r>
            <a:endParaRPr lang="zh-CN" altLang="en-US" sz="1800" dirty="0">
              <a:latin typeface="Arial" panose="020B0604020202020204" pitchFamily="34" charset="0"/>
              <a:ea typeface="宋体" panose="02010600030101010101" pitchFamily="2" charset="-122"/>
            </a:endParaRPr>
          </a:p>
        </p:txBody>
      </p:sp>
      <p:sp>
        <p:nvSpPr>
          <p:cNvPr id="32772" name="矩形 2"/>
          <p:cNvSpPr>
            <a:spLocks noChangeArrowheads="1"/>
          </p:cNvSpPr>
          <p:nvPr/>
        </p:nvSpPr>
        <p:spPr bwMode="auto">
          <a:xfrm>
            <a:off x="4598988" y="5588000"/>
            <a:ext cx="309562"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lnSpc>
                <a:spcPct val="150000"/>
              </a:lnSpc>
              <a:spcBef>
                <a:spcPct val="0"/>
              </a:spcBef>
              <a:buFont typeface="Arial" panose="020B0604020202020204" pitchFamily="34" charset="0"/>
              <a:buNone/>
            </a:pPr>
            <a:endParaRPr lang="en-US" altLang="zh-CN" sz="1000" b="1"/>
          </a:p>
        </p:txBody>
      </p:sp>
    </p:spTree>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Freeform 3"/>
          <p:cNvSpPr>
            <a:spLocks noChangeArrowheads="1"/>
          </p:cNvSpPr>
          <p:nvPr/>
        </p:nvSpPr>
        <p:spPr bwMode="auto">
          <a:xfrm>
            <a:off x="782638" y="1254125"/>
            <a:ext cx="1454150" cy="1428750"/>
          </a:xfrm>
          <a:custGeom>
            <a:avLst/>
            <a:gdLst>
              <a:gd name="T0" fmla="*/ 12214 w 1454227"/>
              <a:gd name="T1" fmla="*/ 642065 h 1428823"/>
              <a:gd name="T2" fmla="*/ 41538 w 1454227"/>
              <a:gd name="T3" fmla="*/ 503812 h 1428823"/>
              <a:gd name="T4" fmla="*/ 95745 w 1454227"/>
              <a:gd name="T5" fmla="*/ 377894 h 1428823"/>
              <a:gd name="T6" fmla="*/ 172648 w 1454227"/>
              <a:gd name="T7" fmla="*/ 265046 h 1428823"/>
              <a:gd name="T8" fmla="*/ 270282 w 1454227"/>
              <a:gd name="T9" fmla="*/ 169896 h 1428823"/>
              <a:gd name="T10" fmla="*/ 384578 w 1454227"/>
              <a:gd name="T11" fmla="*/ 93978 h 1428823"/>
              <a:gd name="T12" fmla="*/ 513158 w 1454227"/>
              <a:gd name="T13" fmla="*/ 40548 h 1428823"/>
              <a:gd name="T14" fmla="*/ 653198 w 1454227"/>
              <a:gd name="T15" fmla="*/ 12208 h 1428823"/>
              <a:gd name="T16" fmla="*/ 799796 w 1454227"/>
              <a:gd name="T17" fmla="*/ 12208 h 1428823"/>
              <a:gd name="T18" fmla="*/ 939836 w 1454227"/>
              <a:gd name="T19" fmla="*/ 40548 h 1428823"/>
              <a:gd name="T20" fmla="*/ 1068420 w 1454227"/>
              <a:gd name="T21" fmla="*/ 93978 h 1428823"/>
              <a:gd name="T22" fmla="*/ 1182712 w 1454227"/>
              <a:gd name="T23" fmla="*/ 169896 h 1428823"/>
              <a:gd name="T24" fmla="*/ 1280346 w 1454227"/>
              <a:gd name="T25" fmla="*/ 265046 h 1428823"/>
              <a:gd name="T26" fmla="*/ 1357250 w 1454227"/>
              <a:gd name="T27" fmla="*/ 377894 h 1428823"/>
              <a:gd name="T28" fmla="*/ 1411456 w 1454227"/>
              <a:gd name="T29" fmla="*/ 503812 h 1428823"/>
              <a:gd name="T30" fmla="*/ 1440780 w 1454227"/>
              <a:gd name="T31" fmla="*/ 642065 h 1428823"/>
              <a:gd name="T32" fmla="*/ 1440780 w 1454227"/>
              <a:gd name="T33" fmla="*/ 785589 h 1428823"/>
              <a:gd name="T34" fmla="*/ 1411456 w 1454227"/>
              <a:gd name="T35" fmla="*/ 923842 h 1428823"/>
              <a:gd name="T36" fmla="*/ 1357250 w 1454227"/>
              <a:gd name="T37" fmla="*/ 1049760 h 1428823"/>
              <a:gd name="T38" fmla="*/ 1280346 w 1454227"/>
              <a:gd name="T39" fmla="*/ 1162608 h 1428823"/>
              <a:gd name="T40" fmla="*/ 1182712 w 1454227"/>
              <a:gd name="T41" fmla="*/ 1257758 h 1428823"/>
              <a:gd name="T42" fmla="*/ 1068420 w 1454227"/>
              <a:gd name="T43" fmla="*/ 1333677 h 1428823"/>
              <a:gd name="T44" fmla="*/ 939836 w 1454227"/>
              <a:gd name="T45" fmla="*/ 1387106 h 1428823"/>
              <a:gd name="T46" fmla="*/ 799796 w 1454227"/>
              <a:gd name="T47" fmla="*/ 1415446 h 1428823"/>
              <a:gd name="T48" fmla="*/ 653198 w 1454227"/>
              <a:gd name="T49" fmla="*/ 1415446 h 1428823"/>
              <a:gd name="T50" fmla="*/ 513158 w 1454227"/>
              <a:gd name="T51" fmla="*/ 1387106 h 1428823"/>
              <a:gd name="T52" fmla="*/ 384578 w 1454227"/>
              <a:gd name="T53" fmla="*/ 1333677 h 1428823"/>
              <a:gd name="T54" fmla="*/ 270282 w 1454227"/>
              <a:gd name="T55" fmla="*/ 1257758 h 1428823"/>
              <a:gd name="T56" fmla="*/ 172648 w 1454227"/>
              <a:gd name="T57" fmla="*/ 1162608 h 1428823"/>
              <a:gd name="T58" fmla="*/ 95745 w 1454227"/>
              <a:gd name="T59" fmla="*/ 1049760 h 1428823"/>
              <a:gd name="T60" fmla="*/ 41538 w 1454227"/>
              <a:gd name="T61" fmla="*/ 923842 h 1428823"/>
              <a:gd name="T62" fmla="*/ 12214 w 1454227"/>
              <a:gd name="T63" fmla="*/ 785589 h 1428823"/>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454227"/>
              <a:gd name="T97" fmla="*/ 0 h 1428823"/>
              <a:gd name="T98" fmla="*/ 1454227 w 1454227"/>
              <a:gd name="T99" fmla="*/ 1428823 h 1428823"/>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454227" h="1428823">
                <a:moveTo>
                  <a:pt x="8890" y="714411"/>
                </a:moveTo>
                <a:lnTo>
                  <a:pt x="12230" y="642593"/>
                </a:lnTo>
                <a:lnTo>
                  <a:pt x="23144" y="572071"/>
                </a:lnTo>
                <a:lnTo>
                  <a:pt x="41570" y="504228"/>
                </a:lnTo>
                <a:lnTo>
                  <a:pt x="65765" y="439986"/>
                </a:lnTo>
                <a:lnTo>
                  <a:pt x="95825" y="378198"/>
                </a:lnTo>
                <a:lnTo>
                  <a:pt x="131755" y="319706"/>
                </a:lnTo>
                <a:lnTo>
                  <a:pt x="172792" y="265270"/>
                </a:lnTo>
                <a:lnTo>
                  <a:pt x="219673" y="215040"/>
                </a:lnTo>
                <a:lnTo>
                  <a:pt x="270506" y="170040"/>
                </a:lnTo>
                <a:lnTo>
                  <a:pt x="325614" y="129127"/>
                </a:lnTo>
                <a:lnTo>
                  <a:pt x="384898" y="94058"/>
                </a:lnTo>
                <a:lnTo>
                  <a:pt x="447534" y="63992"/>
                </a:lnTo>
                <a:lnTo>
                  <a:pt x="513590" y="40580"/>
                </a:lnTo>
                <a:lnTo>
                  <a:pt x="582729" y="23087"/>
                </a:lnTo>
                <a:lnTo>
                  <a:pt x="653758" y="12224"/>
                </a:lnTo>
                <a:lnTo>
                  <a:pt x="727113" y="8889"/>
                </a:lnTo>
                <a:lnTo>
                  <a:pt x="800468" y="12224"/>
                </a:lnTo>
                <a:lnTo>
                  <a:pt x="871497" y="23087"/>
                </a:lnTo>
                <a:lnTo>
                  <a:pt x="940636" y="40580"/>
                </a:lnTo>
                <a:lnTo>
                  <a:pt x="1006692" y="63992"/>
                </a:lnTo>
                <a:lnTo>
                  <a:pt x="1069328" y="94058"/>
                </a:lnTo>
                <a:lnTo>
                  <a:pt x="1128612" y="129127"/>
                </a:lnTo>
                <a:lnTo>
                  <a:pt x="1183720" y="170040"/>
                </a:lnTo>
                <a:lnTo>
                  <a:pt x="1234553" y="215040"/>
                </a:lnTo>
                <a:lnTo>
                  <a:pt x="1281434" y="265270"/>
                </a:lnTo>
                <a:lnTo>
                  <a:pt x="1322471" y="319706"/>
                </a:lnTo>
                <a:lnTo>
                  <a:pt x="1358402" y="378198"/>
                </a:lnTo>
                <a:lnTo>
                  <a:pt x="1388461" y="439986"/>
                </a:lnTo>
                <a:lnTo>
                  <a:pt x="1412656" y="504228"/>
                </a:lnTo>
                <a:lnTo>
                  <a:pt x="1431082" y="572071"/>
                </a:lnTo>
                <a:lnTo>
                  <a:pt x="1441996" y="642593"/>
                </a:lnTo>
                <a:lnTo>
                  <a:pt x="1445337" y="714411"/>
                </a:lnTo>
                <a:lnTo>
                  <a:pt x="1441996" y="786229"/>
                </a:lnTo>
                <a:lnTo>
                  <a:pt x="1431082" y="856751"/>
                </a:lnTo>
                <a:lnTo>
                  <a:pt x="1412656" y="924594"/>
                </a:lnTo>
                <a:lnTo>
                  <a:pt x="1388461" y="988836"/>
                </a:lnTo>
                <a:lnTo>
                  <a:pt x="1358402" y="1050624"/>
                </a:lnTo>
                <a:lnTo>
                  <a:pt x="1322471" y="1109116"/>
                </a:lnTo>
                <a:lnTo>
                  <a:pt x="1281434" y="1163552"/>
                </a:lnTo>
                <a:lnTo>
                  <a:pt x="1234553" y="1213782"/>
                </a:lnTo>
                <a:lnTo>
                  <a:pt x="1183720" y="1258782"/>
                </a:lnTo>
                <a:lnTo>
                  <a:pt x="1128612" y="1299696"/>
                </a:lnTo>
                <a:lnTo>
                  <a:pt x="1069328" y="1334765"/>
                </a:lnTo>
                <a:lnTo>
                  <a:pt x="1006692" y="1364830"/>
                </a:lnTo>
                <a:lnTo>
                  <a:pt x="940636" y="1388242"/>
                </a:lnTo>
                <a:lnTo>
                  <a:pt x="871497" y="1405735"/>
                </a:lnTo>
                <a:lnTo>
                  <a:pt x="800468" y="1416598"/>
                </a:lnTo>
                <a:lnTo>
                  <a:pt x="727113" y="1419933"/>
                </a:lnTo>
                <a:lnTo>
                  <a:pt x="653758" y="1416598"/>
                </a:lnTo>
                <a:lnTo>
                  <a:pt x="582729" y="1405735"/>
                </a:lnTo>
                <a:lnTo>
                  <a:pt x="513590" y="1388242"/>
                </a:lnTo>
                <a:lnTo>
                  <a:pt x="447534" y="1364830"/>
                </a:lnTo>
                <a:lnTo>
                  <a:pt x="384898" y="1334765"/>
                </a:lnTo>
                <a:lnTo>
                  <a:pt x="325614" y="1299696"/>
                </a:lnTo>
                <a:lnTo>
                  <a:pt x="270506" y="1258782"/>
                </a:lnTo>
                <a:lnTo>
                  <a:pt x="219673" y="1213782"/>
                </a:lnTo>
                <a:lnTo>
                  <a:pt x="172792" y="1163552"/>
                </a:lnTo>
                <a:lnTo>
                  <a:pt x="131755" y="1109116"/>
                </a:lnTo>
                <a:lnTo>
                  <a:pt x="95825" y="1050624"/>
                </a:lnTo>
                <a:lnTo>
                  <a:pt x="65765" y="988836"/>
                </a:lnTo>
                <a:lnTo>
                  <a:pt x="41570" y="924594"/>
                </a:lnTo>
                <a:lnTo>
                  <a:pt x="23144" y="856751"/>
                </a:lnTo>
                <a:lnTo>
                  <a:pt x="12230" y="786229"/>
                </a:lnTo>
                <a:lnTo>
                  <a:pt x="8890" y="714411"/>
                </a:lnTo>
              </a:path>
            </a:pathLst>
          </a:custGeom>
          <a:solidFill>
            <a:srgbClr val="000000">
              <a:alpha val="0"/>
            </a:srgbClr>
          </a:solidFill>
          <a:ln w="12700">
            <a:solidFill>
              <a:srgbClr val="C0C0C0"/>
            </a:solidFill>
            <a:miter lim="800000"/>
            <a:headEnd/>
            <a:tailEnd/>
          </a:ln>
        </p:spPr>
        <p:txBody>
          <a:bodyPr anchor="ctr"/>
          <a:lstStyle/>
          <a:p>
            <a:endParaRPr lang="zh-CN" altLang="en-US"/>
          </a:p>
        </p:txBody>
      </p:sp>
      <p:sp>
        <p:nvSpPr>
          <p:cNvPr id="33795" name="Freeform 3"/>
          <p:cNvSpPr>
            <a:spLocks noChangeArrowheads="1"/>
          </p:cNvSpPr>
          <p:nvPr/>
        </p:nvSpPr>
        <p:spPr bwMode="auto">
          <a:xfrm>
            <a:off x="819150" y="1289050"/>
            <a:ext cx="1382713" cy="1358900"/>
          </a:xfrm>
          <a:custGeom>
            <a:avLst/>
            <a:gdLst>
              <a:gd name="T0" fmla="*/ 29666 w 1382991"/>
              <a:gd name="T1" fmla="*/ 621810 h 1357593"/>
              <a:gd name="T2" fmla="*/ 56587 w 1382991"/>
              <a:gd name="T3" fmla="*/ 492565 h 1357593"/>
              <a:gd name="T4" fmla="*/ 106687 w 1382991"/>
              <a:gd name="T5" fmla="*/ 373986 h 1357593"/>
              <a:gd name="T6" fmla="*/ 177505 w 1382991"/>
              <a:gd name="T7" fmla="*/ 268097 h 1357593"/>
              <a:gd name="T8" fmla="*/ 267663 w 1382991"/>
              <a:gd name="T9" fmla="*/ 178612 h 1357593"/>
              <a:gd name="T10" fmla="*/ 373247 w 1382991"/>
              <a:gd name="T11" fmla="*/ 107167 h 1357593"/>
              <a:gd name="T12" fmla="*/ 491873 w 1382991"/>
              <a:gd name="T13" fmla="*/ 56937 h 1357593"/>
              <a:gd name="T14" fmla="*/ 621398 w 1382991"/>
              <a:gd name="T15" fmla="*/ 30229 h 1357593"/>
              <a:gd name="T16" fmla="*/ 757153 w 1382991"/>
              <a:gd name="T17" fmla="*/ 30229 h 1357593"/>
              <a:gd name="T18" fmla="*/ 886675 w 1382991"/>
              <a:gd name="T19" fmla="*/ 56937 h 1357593"/>
              <a:gd name="T20" fmla="*/ 1005305 w 1382991"/>
              <a:gd name="T21" fmla="*/ 107167 h 1357593"/>
              <a:gd name="T22" fmla="*/ 1110886 w 1382991"/>
              <a:gd name="T23" fmla="*/ 178612 h 1357593"/>
              <a:gd name="T24" fmla="*/ 1201039 w 1382991"/>
              <a:gd name="T25" fmla="*/ 268097 h 1357593"/>
              <a:gd name="T26" fmla="*/ 1271868 w 1382991"/>
              <a:gd name="T27" fmla="*/ 373986 h 1357593"/>
              <a:gd name="T28" fmla="*/ 1321969 w 1382991"/>
              <a:gd name="T29" fmla="*/ 492565 h 1357593"/>
              <a:gd name="T30" fmla="*/ 1348883 w 1382991"/>
              <a:gd name="T31" fmla="*/ 621810 h 1357593"/>
              <a:gd name="T32" fmla="*/ 1348883 w 1382991"/>
              <a:gd name="T33" fmla="*/ 756845 h 1357593"/>
              <a:gd name="T34" fmla="*/ 1321969 w 1382991"/>
              <a:gd name="T35" fmla="*/ 886088 h 1357593"/>
              <a:gd name="T36" fmla="*/ 1271868 w 1382991"/>
              <a:gd name="T37" fmla="*/ 1004668 h 1357593"/>
              <a:gd name="T38" fmla="*/ 1201039 w 1382991"/>
              <a:gd name="T39" fmla="*/ 1110559 h 1357593"/>
              <a:gd name="T40" fmla="*/ 1110886 w 1382991"/>
              <a:gd name="T41" fmla="*/ 1200043 h 1357593"/>
              <a:gd name="T42" fmla="*/ 1005305 w 1382991"/>
              <a:gd name="T43" fmla="*/ 1271490 h 1357593"/>
              <a:gd name="T44" fmla="*/ 886675 w 1382991"/>
              <a:gd name="T45" fmla="*/ 1321717 h 1357593"/>
              <a:gd name="T46" fmla="*/ 757153 w 1382991"/>
              <a:gd name="T47" fmla="*/ 1348429 h 1357593"/>
              <a:gd name="T48" fmla="*/ 621398 w 1382991"/>
              <a:gd name="T49" fmla="*/ 1348429 h 1357593"/>
              <a:gd name="T50" fmla="*/ 491873 w 1382991"/>
              <a:gd name="T51" fmla="*/ 1321717 h 1357593"/>
              <a:gd name="T52" fmla="*/ 373247 w 1382991"/>
              <a:gd name="T53" fmla="*/ 1271490 h 1357593"/>
              <a:gd name="T54" fmla="*/ 267663 w 1382991"/>
              <a:gd name="T55" fmla="*/ 1200043 h 1357593"/>
              <a:gd name="T56" fmla="*/ 177505 w 1382991"/>
              <a:gd name="T57" fmla="*/ 1110559 h 1357593"/>
              <a:gd name="T58" fmla="*/ 106687 w 1382991"/>
              <a:gd name="T59" fmla="*/ 1004668 h 1357593"/>
              <a:gd name="T60" fmla="*/ 56587 w 1382991"/>
              <a:gd name="T61" fmla="*/ 886088 h 1357593"/>
              <a:gd name="T62" fmla="*/ 29666 w 1382991"/>
              <a:gd name="T63" fmla="*/ 756845 h 1357593"/>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382991"/>
              <a:gd name="T97" fmla="*/ 0 h 1357593"/>
              <a:gd name="T98" fmla="*/ 1382991 w 1382991"/>
              <a:gd name="T99" fmla="*/ 1357593 h 1357593"/>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382991" h="1357593">
                <a:moveTo>
                  <a:pt x="26669" y="678796"/>
                </a:moveTo>
                <a:lnTo>
                  <a:pt x="29762" y="612311"/>
                </a:lnTo>
                <a:lnTo>
                  <a:pt x="39783" y="547560"/>
                </a:lnTo>
                <a:lnTo>
                  <a:pt x="56763" y="485040"/>
                </a:lnTo>
                <a:lnTo>
                  <a:pt x="79194" y="425484"/>
                </a:lnTo>
                <a:lnTo>
                  <a:pt x="107027" y="368271"/>
                </a:lnTo>
                <a:lnTo>
                  <a:pt x="140259" y="314173"/>
                </a:lnTo>
                <a:lnTo>
                  <a:pt x="178081" y="264001"/>
                </a:lnTo>
                <a:lnTo>
                  <a:pt x="221315" y="217678"/>
                </a:lnTo>
                <a:lnTo>
                  <a:pt x="268527" y="175884"/>
                </a:lnTo>
                <a:lnTo>
                  <a:pt x="319554" y="138001"/>
                </a:lnTo>
                <a:lnTo>
                  <a:pt x="374447" y="105529"/>
                </a:lnTo>
                <a:lnTo>
                  <a:pt x="432425" y="77699"/>
                </a:lnTo>
                <a:lnTo>
                  <a:pt x="493457" y="56068"/>
                </a:lnTo>
                <a:lnTo>
                  <a:pt x="557709" y="39811"/>
                </a:lnTo>
                <a:lnTo>
                  <a:pt x="623398" y="29765"/>
                </a:lnTo>
                <a:lnTo>
                  <a:pt x="691495" y="26669"/>
                </a:lnTo>
                <a:lnTo>
                  <a:pt x="759592" y="29765"/>
                </a:lnTo>
                <a:lnTo>
                  <a:pt x="825281" y="39811"/>
                </a:lnTo>
                <a:lnTo>
                  <a:pt x="889534" y="56068"/>
                </a:lnTo>
                <a:lnTo>
                  <a:pt x="950565" y="77699"/>
                </a:lnTo>
                <a:lnTo>
                  <a:pt x="1008544" y="105529"/>
                </a:lnTo>
                <a:lnTo>
                  <a:pt x="1063436" y="138001"/>
                </a:lnTo>
                <a:lnTo>
                  <a:pt x="1114464" y="175884"/>
                </a:lnTo>
                <a:lnTo>
                  <a:pt x="1161675" y="217678"/>
                </a:lnTo>
                <a:lnTo>
                  <a:pt x="1204910" y="264001"/>
                </a:lnTo>
                <a:lnTo>
                  <a:pt x="1242732" y="314173"/>
                </a:lnTo>
                <a:lnTo>
                  <a:pt x="1275964" y="368271"/>
                </a:lnTo>
                <a:lnTo>
                  <a:pt x="1303796" y="425484"/>
                </a:lnTo>
                <a:lnTo>
                  <a:pt x="1326227" y="485040"/>
                </a:lnTo>
                <a:lnTo>
                  <a:pt x="1343208" y="547560"/>
                </a:lnTo>
                <a:lnTo>
                  <a:pt x="1353229" y="612311"/>
                </a:lnTo>
                <a:lnTo>
                  <a:pt x="1356321" y="678796"/>
                </a:lnTo>
                <a:lnTo>
                  <a:pt x="1353229" y="745281"/>
                </a:lnTo>
                <a:lnTo>
                  <a:pt x="1343208" y="810032"/>
                </a:lnTo>
                <a:lnTo>
                  <a:pt x="1326227" y="872551"/>
                </a:lnTo>
                <a:lnTo>
                  <a:pt x="1303796" y="932108"/>
                </a:lnTo>
                <a:lnTo>
                  <a:pt x="1275964" y="989320"/>
                </a:lnTo>
                <a:lnTo>
                  <a:pt x="1242732" y="1043419"/>
                </a:lnTo>
                <a:lnTo>
                  <a:pt x="1204910" y="1093591"/>
                </a:lnTo>
                <a:lnTo>
                  <a:pt x="1161675" y="1139914"/>
                </a:lnTo>
                <a:lnTo>
                  <a:pt x="1114464" y="1181707"/>
                </a:lnTo>
                <a:lnTo>
                  <a:pt x="1063436" y="1219591"/>
                </a:lnTo>
                <a:lnTo>
                  <a:pt x="1008544" y="1252063"/>
                </a:lnTo>
                <a:lnTo>
                  <a:pt x="950565" y="1279893"/>
                </a:lnTo>
                <a:lnTo>
                  <a:pt x="889534" y="1301524"/>
                </a:lnTo>
                <a:lnTo>
                  <a:pt x="825281" y="1317781"/>
                </a:lnTo>
                <a:lnTo>
                  <a:pt x="759592" y="1327827"/>
                </a:lnTo>
                <a:lnTo>
                  <a:pt x="691495" y="1330923"/>
                </a:lnTo>
                <a:lnTo>
                  <a:pt x="623398" y="1327827"/>
                </a:lnTo>
                <a:lnTo>
                  <a:pt x="557709" y="1317781"/>
                </a:lnTo>
                <a:lnTo>
                  <a:pt x="493457" y="1301524"/>
                </a:lnTo>
                <a:lnTo>
                  <a:pt x="432425" y="1279893"/>
                </a:lnTo>
                <a:lnTo>
                  <a:pt x="374447" y="1252063"/>
                </a:lnTo>
                <a:lnTo>
                  <a:pt x="319554" y="1219591"/>
                </a:lnTo>
                <a:lnTo>
                  <a:pt x="268527" y="1181707"/>
                </a:lnTo>
                <a:lnTo>
                  <a:pt x="221315" y="1139914"/>
                </a:lnTo>
                <a:lnTo>
                  <a:pt x="178081" y="1093591"/>
                </a:lnTo>
                <a:lnTo>
                  <a:pt x="140259" y="1043419"/>
                </a:lnTo>
                <a:lnTo>
                  <a:pt x="107027" y="989320"/>
                </a:lnTo>
                <a:lnTo>
                  <a:pt x="79194" y="932108"/>
                </a:lnTo>
                <a:lnTo>
                  <a:pt x="56763" y="872551"/>
                </a:lnTo>
                <a:lnTo>
                  <a:pt x="39783" y="810032"/>
                </a:lnTo>
                <a:lnTo>
                  <a:pt x="29762" y="745281"/>
                </a:lnTo>
                <a:lnTo>
                  <a:pt x="26669" y="678796"/>
                </a:lnTo>
              </a:path>
            </a:pathLst>
          </a:custGeom>
          <a:solidFill>
            <a:srgbClr val="000000">
              <a:alpha val="0"/>
            </a:srgbClr>
          </a:solidFill>
          <a:ln w="50800">
            <a:solidFill>
              <a:srgbClr val="C0C0C0"/>
            </a:solidFill>
            <a:miter lim="800000"/>
            <a:headEnd/>
            <a:tailEnd/>
          </a:ln>
        </p:spPr>
        <p:txBody>
          <a:bodyPr anchor="ctr"/>
          <a:lstStyle/>
          <a:p>
            <a:endParaRPr lang="zh-CN" altLang="en-US"/>
          </a:p>
        </p:txBody>
      </p:sp>
      <p:sp>
        <p:nvSpPr>
          <p:cNvPr id="33796" name="Freeform 3"/>
          <p:cNvSpPr>
            <a:spLocks noChangeArrowheads="1"/>
          </p:cNvSpPr>
          <p:nvPr/>
        </p:nvSpPr>
        <p:spPr bwMode="auto">
          <a:xfrm>
            <a:off x="782638" y="2838450"/>
            <a:ext cx="1454150" cy="1428750"/>
          </a:xfrm>
          <a:custGeom>
            <a:avLst/>
            <a:gdLst>
              <a:gd name="T0" fmla="*/ 12214 w 1454227"/>
              <a:gd name="T1" fmla="*/ 642065 h 1428823"/>
              <a:gd name="T2" fmla="*/ 41538 w 1454227"/>
              <a:gd name="T3" fmla="*/ 503812 h 1428823"/>
              <a:gd name="T4" fmla="*/ 95745 w 1454227"/>
              <a:gd name="T5" fmla="*/ 377894 h 1428823"/>
              <a:gd name="T6" fmla="*/ 172648 w 1454227"/>
              <a:gd name="T7" fmla="*/ 265046 h 1428823"/>
              <a:gd name="T8" fmla="*/ 270282 w 1454227"/>
              <a:gd name="T9" fmla="*/ 169896 h 1428823"/>
              <a:gd name="T10" fmla="*/ 384578 w 1454227"/>
              <a:gd name="T11" fmla="*/ 93978 h 1428823"/>
              <a:gd name="T12" fmla="*/ 513158 w 1454227"/>
              <a:gd name="T13" fmla="*/ 40548 h 1428823"/>
              <a:gd name="T14" fmla="*/ 653198 w 1454227"/>
              <a:gd name="T15" fmla="*/ 12208 h 1428823"/>
              <a:gd name="T16" fmla="*/ 799796 w 1454227"/>
              <a:gd name="T17" fmla="*/ 12208 h 1428823"/>
              <a:gd name="T18" fmla="*/ 939836 w 1454227"/>
              <a:gd name="T19" fmla="*/ 40548 h 1428823"/>
              <a:gd name="T20" fmla="*/ 1068420 w 1454227"/>
              <a:gd name="T21" fmla="*/ 93978 h 1428823"/>
              <a:gd name="T22" fmla="*/ 1182712 w 1454227"/>
              <a:gd name="T23" fmla="*/ 169896 h 1428823"/>
              <a:gd name="T24" fmla="*/ 1280346 w 1454227"/>
              <a:gd name="T25" fmla="*/ 265046 h 1428823"/>
              <a:gd name="T26" fmla="*/ 1357250 w 1454227"/>
              <a:gd name="T27" fmla="*/ 377894 h 1428823"/>
              <a:gd name="T28" fmla="*/ 1411456 w 1454227"/>
              <a:gd name="T29" fmla="*/ 503812 h 1428823"/>
              <a:gd name="T30" fmla="*/ 1440780 w 1454227"/>
              <a:gd name="T31" fmla="*/ 642065 h 1428823"/>
              <a:gd name="T32" fmla="*/ 1440780 w 1454227"/>
              <a:gd name="T33" fmla="*/ 785589 h 1428823"/>
              <a:gd name="T34" fmla="*/ 1411456 w 1454227"/>
              <a:gd name="T35" fmla="*/ 923842 h 1428823"/>
              <a:gd name="T36" fmla="*/ 1357250 w 1454227"/>
              <a:gd name="T37" fmla="*/ 1049760 h 1428823"/>
              <a:gd name="T38" fmla="*/ 1280346 w 1454227"/>
              <a:gd name="T39" fmla="*/ 1162609 h 1428823"/>
              <a:gd name="T40" fmla="*/ 1182712 w 1454227"/>
              <a:gd name="T41" fmla="*/ 1257758 h 1428823"/>
              <a:gd name="T42" fmla="*/ 1068420 w 1454227"/>
              <a:gd name="T43" fmla="*/ 1333677 h 1428823"/>
              <a:gd name="T44" fmla="*/ 939836 w 1454227"/>
              <a:gd name="T45" fmla="*/ 1387106 h 1428823"/>
              <a:gd name="T46" fmla="*/ 799796 w 1454227"/>
              <a:gd name="T47" fmla="*/ 1415447 h 1428823"/>
              <a:gd name="T48" fmla="*/ 653198 w 1454227"/>
              <a:gd name="T49" fmla="*/ 1415447 h 1428823"/>
              <a:gd name="T50" fmla="*/ 513158 w 1454227"/>
              <a:gd name="T51" fmla="*/ 1387106 h 1428823"/>
              <a:gd name="T52" fmla="*/ 384578 w 1454227"/>
              <a:gd name="T53" fmla="*/ 1333677 h 1428823"/>
              <a:gd name="T54" fmla="*/ 270282 w 1454227"/>
              <a:gd name="T55" fmla="*/ 1257758 h 1428823"/>
              <a:gd name="T56" fmla="*/ 172648 w 1454227"/>
              <a:gd name="T57" fmla="*/ 1162609 h 1428823"/>
              <a:gd name="T58" fmla="*/ 95745 w 1454227"/>
              <a:gd name="T59" fmla="*/ 1049760 h 1428823"/>
              <a:gd name="T60" fmla="*/ 41538 w 1454227"/>
              <a:gd name="T61" fmla="*/ 923842 h 1428823"/>
              <a:gd name="T62" fmla="*/ 12214 w 1454227"/>
              <a:gd name="T63" fmla="*/ 785589 h 1428823"/>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454227"/>
              <a:gd name="T97" fmla="*/ 0 h 1428823"/>
              <a:gd name="T98" fmla="*/ 1454227 w 1454227"/>
              <a:gd name="T99" fmla="*/ 1428823 h 1428823"/>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454227" h="1428823">
                <a:moveTo>
                  <a:pt x="8890" y="714411"/>
                </a:moveTo>
                <a:lnTo>
                  <a:pt x="12230" y="642593"/>
                </a:lnTo>
                <a:lnTo>
                  <a:pt x="23144" y="572071"/>
                </a:lnTo>
                <a:lnTo>
                  <a:pt x="41570" y="504228"/>
                </a:lnTo>
                <a:lnTo>
                  <a:pt x="65765" y="439986"/>
                </a:lnTo>
                <a:lnTo>
                  <a:pt x="95825" y="378198"/>
                </a:lnTo>
                <a:lnTo>
                  <a:pt x="131755" y="319707"/>
                </a:lnTo>
                <a:lnTo>
                  <a:pt x="172792" y="265270"/>
                </a:lnTo>
                <a:lnTo>
                  <a:pt x="219673" y="215040"/>
                </a:lnTo>
                <a:lnTo>
                  <a:pt x="270506" y="170040"/>
                </a:lnTo>
                <a:lnTo>
                  <a:pt x="325614" y="129127"/>
                </a:lnTo>
                <a:lnTo>
                  <a:pt x="384898" y="94058"/>
                </a:lnTo>
                <a:lnTo>
                  <a:pt x="447534" y="63992"/>
                </a:lnTo>
                <a:lnTo>
                  <a:pt x="513590" y="40580"/>
                </a:lnTo>
                <a:lnTo>
                  <a:pt x="582729" y="23087"/>
                </a:lnTo>
                <a:lnTo>
                  <a:pt x="653758" y="12224"/>
                </a:lnTo>
                <a:lnTo>
                  <a:pt x="727113" y="8889"/>
                </a:lnTo>
                <a:lnTo>
                  <a:pt x="800468" y="12224"/>
                </a:lnTo>
                <a:lnTo>
                  <a:pt x="871497" y="23087"/>
                </a:lnTo>
                <a:lnTo>
                  <a:pt x="940636" y="40580"/>
                </a:lnTo>
                <a:lnTo>
                  <a:pt x="1006692" y="63992"/>
                </a:lnTo>
                <a:lnTo>
                  <a:pt x="1069328" y="94058"/>
                </a:lnTo>
                <a:lnTo>
                  <a:pt x="1128612" y="129127"/>
                </a:lnTo>
                <a:lnTo>
                  <a:pt x="1183720" y="170040"/>
                </a:lnTo>
                <a:lnTo>
                  <a:pt x="1234553" y="215040"/>
                </a:lnTo>
                <a:lnTo>
                  <a:pt x="1281434" y="265270"/>
                </a:lnTo>
                <a:lnTo>
                  <a:pt x="1322471" y="319707"/>
                </a:lnTo>
                <a:lnTo>
                  <a:pt x="1358402" y="378198"/>
                </a:lnTo>
                <a:lnTo>
                  <a:pt x="1388461" y="439986"/>
                </a:lnTo>
                <a:lnTo>
                  <a:pt x="1412656" y="504228"/>
                </a:lnTo>
                <a:lnTo>
                  <a:pt x="1431082" y="572071"/>
                </a:lnTo>
                <a:lnTo>
                  <a:pt x="1441996" y="642593"/>
                </a:lnTo>
                <a:lnTo>
                  <a:pt x="1445337" y="714411"/>
                </a:lnTo>
                <a:lnTo>
                  <a:pt x="1441996" y="786229"/>
                </a:lnTo>
                <a:lnTo>
                  <a:pt x="1431082" y="856751"/>
                </a:lnTo>
                <a:lnTo>
                  <a:pt x="1412656" y="924594"/>
                </a:lnTo>
                <a:lnTo>
                  <a:pt x="1388461" y="988836"/>
                </a:lnTo>
                <a:lnTo>
                  <a:pt x="1358402" y="1050624"/>
                </a:lnTo>
                <a:lnTo>
                  <a:pt x="1322471" y="1109116"/>
                </a:lnTo>
                <a:lnTo>
                  <a:pt x="1281434" y="1163553"/>
                </a:lnTo>
                <a:lnTo>
                  <a:pt x="1234553" y="1213782"/>
                </a:lnTo>
                <a:lnTo>
                  <a:pt x="1183720" y="1258782"/>
                </a:lnTo>
                <a:lnTo>
                  <a:pt x="1128612" y="1299696"/>
                </a:lnTo>
                <a:lnTo>
                  <a:pt x="1069328" y="1334765"/>
                </a:lnTo>
                <a:lnTo>
                  <a:pt x="1006692" y="1364830"/>
                </a:lnTo>
                <a:lnTo>
                  <a:pt x="940636" y="1388242"/>
                </a:lnTo>
                <a:lnTo>
                  <a:pt x="871497" y="1405735"/>
                </a:lnTo>
                <a:lnTo>
                  <a:pt x="800468" y="1416599"/>
                </a:lnTo>
                <a:lnTo>
                  <a:pt x="727113" y="1419933"/>
                </a:lnTo>
                <a:lnTo>
                  <a:pt x="653758" y="1416599"/>
                </a:lnTo>
                <a:lnTo>
                  <a:pt x="582729" y="1405735"/>
                </a:lnTo>
                <a:lnTo>
                  <a:pt x="513590" y="1388242"/>
                </a:lnTo>
                <a:lnTo>
                  <a:pt x="447534" y="1364830"/>
                </a:lnTo>
                <a:lnTo>
                  <a:pt x="384898" y="1334765"/>
                </a:lnTo>
                <a:lnTo>
                  <a:pt x="325614" y="1299696"/>
                </a:lnTo>
                <a:lnTo>
                  <a:pt x="270506" y="1258782"/>
                </a:lnTo>
                <a:lnTo>
                  <a:pt x="219673" y="1213782"/>
                </a:lnTo>
                <a:lnTo>
                  <a:pt x="172792" y="1163553"/>
                </a:lnTo>
                <a:lnTo>
                  <a:pt x="131755" y="1109116"/>
                </a:lnTo>
                <a:lnTo>
                  <a:pt x="95825" y="1050624"/>
                </a:lnTo>
                <a:lnTo>
                  <a:pt x="65765" y="988836"/>
                </a:lnTo>
                <a:lnTo>
                  <a:pt x="41570" y="924594"/>
                </a:lnTo>
                <a:lnTo>
                  <a:pt x="23144" y="856751"/>
                </a:lnTo>
                <a:lnTo>
                  <a:pt x="12230" y="786229"/>
                </a:lnTo>
                <a:lnTo>
                  <a:pt x="8890" y="714411"/>
                </a:lnTo>
              </a:path>
            </a:pathLst>
          </a:custGeom>
          <a:solidFill>
            <a:srgbClr val="000000">
              <a:alpha val="0"/>
            </a:srgbClr>
          </a:solidFill>
          <a:ln w="12700">
            <a:solidFill>
              <a:srgbClr val="C0C0C0"/>
            </a:solidFill>
            <a:miter lim="800000"/>
            <a:headEnd/>
            <a:tailEnd/>
          </a:ln>
        </p:spPr>
        <p:txBody>
          <a:bodyPr anchor="ctr"/>
          <a:lstStyle/>
          <a:p>
            <a:endParaRPr lang="zh-CN" altLang="en-US"/>
          </a:p>
        </p:txBody>
      </p:sp>
      <p:sp>
        <p:nvSpPr>
          <p:cNvPr id="33797" name="Freeform 3"/>
          <p:cNvSpPr>
            <a:spLocks noChangeArrowheads="1"/>
          </p:cNvSpPr>
          <p:nvPr/>
        </p:nvSpPr>
        <p:spPr bwMode="auto">
          <a:xfrm>
            <a:off x="819150" y="2873375"/>
            <a:ext cx="1382713" cy="1358900"/>
          </a:xfrm>
          <a:custGeom>
            <a:avLst/>
            <a:gdLst>
              <a:gd name="T0" fmla="*/ 29666 w 1382991"/>
              <a:gd name="T1" fmla="*/ 621820 h 1357592"/>
              <a:gd name="T2" fmla="*/ 56587 w 1382991"/>
              <a:gd name="T3" fmla="*/ 492571 h 1357592"/>
              <a:gd name="T4" fmla="*/ 106687 w 1382991"/>
              <a:gd name="T5" fmla="*/ 373991 h 1357592"/>
              <a:gd name="T6" fmla="*/ 177505 w 1382991"/>
              <a:gd name="T7" fmla="*/ 268101 h 1357592"/>
              <a:gd name="T8" fmla="*/ 267663 w 1382991"/>
              <a:gd name="T9" fmla="*/ 178616 h 1357592"/>
              <a:gd name="T10" fmla="*/ 373247 w 1382991"/>
              <a:gd name="T11" fmla="*/ 107168 h 1357592"/>
              <a:gd name="T12" fmla="*/ 491873 w 1382991"/>
              <a:gd name="T13" fmla="*/ 56938 h 1357592"/>
              <a:gd name="T14" fmla="*/ 621398 w 1382991"/>
              <a:gd name="T15" fmla="*/ 30229 h 1357592"/>
              <a:gd name="T16" fmla="*/ 757153 w 1382991"/>
              <a:gd name="T17" fmla="*/ 30229 h 1357592"/>
              <a:gd name="T18" fmla="*/ 886675 w 1382991"/>
              <a:gd name="T19" fmla="*/ 56938 h 1357592"/>
              <a:gd name="T20" fmla="*/ 1005305 w 1382991"/>
              <a:gd name="T21" fmla="*/ 107168 h 1357592"/>
              <a:gd name="T22" fmla="*/ 1110886 w 1382991"/>
              <a:gd name="T23" fmla="*/ 178616 h 1357592"/>
              <a:gd name="T24" fmla="*/ 1201039 w 1382991"/>
              <a:gd name="T25" fmla="*/ 268101 h 1357592"/>
              <a:gd name="T26" fmla="*/ 1271868 w 1382991"/>
              <a:gd name="T27" fmla="*/ 373991 h 1357592"/>
              <a:gd name="T28" fmla="*/ 1321969 w 1382991"/>
              <a:gd name="T29" fmla="*/ 492571 h 1357592"/>
              <a:gd name="T30" fmla="*/ 1348883 w 1382991"/>
              <a:gd name="T31" fmla="*/ 621820 h 1357592"/>
              <a:gd name="T32" fmla="*/ 1348883 w 1382991"/>
              <a:gd name="T33" fmla="*/ 756854 h 1357592"/>
              <a:gd name="T34" fmla="*/ 1321969 w 1382991"/>
              <a:gd name="T35" fmla="*/ 886099 h 1357592"/>
              <a:gd name="T36" fmla="*/ 1271868 w 1382991"/>
              <a:gd name="T37" fmla="*/ 1004681 h 1357592"/>
              <a:gd name="T38" fmla="*/ 1201039 w 1382991"/>
              <a:gd name="T39" fmla="*/ 1110575 h 1357592"/>
              <a:gd name="T40" fmla="*/ 1110886 w 1382991"/>
              <a:gd name="T41" fmla="*/ 1200058 h 1357592"/>
              <a:gd name="T42" fmla="*/ 1005305 w 1382991"/>
              <a:gd name="T43" fmla="*/ 1271504 h 1357592"/>
              <a:gd name="T44" fmla="*/ 886675 w 1382991"/>
              <a:gd name="T45" fmla="*/ 1321733 h 1357592"/>
              <a:gd name="T46" fmla="*/ 757153 w 1382991"/>
              <a:gd name="T47" fmla="*/ 1348444 h 1357592"/>
              <a:gd name="T48" fmla="*/ 621398 w 1382991"/>
              <a:gd name="T49" fmla="*/ 1348444 h 1357592"/>
              <a:gd name="T50" fmla="*/ 491873 w 1382991"/>
              <a:gd name="T51" fmla="*/ 1321733 h 1357592"/>
              <a:gd name="T52" fmla="*/ 373247 w 1382991"/>
              <a:gd name="T53" fmla="*/ 1271504 h 1357592"/>
              <a:gd name="T54" fmla="*/ 267663 w 1382991"/>
              <a:gd name="T55" fmla="*/ 1200058 h 1357592"/>
              <a:gd name="T56" fmla="*/ 177505 w 1382991"/>
              <a:gd name="T57" fmla="*/ 1110575 h 1357592"/>
              <a:gd name="T58" fmla="*/ 106687 w 1382991"/>
              <a:gd name="T59" fmla="*/ 1004681 h 1357592"/>
              <a:gd name="T60" fmla="*/ 56587 w 1382991"/>
              <a:gd name="T61" fmla="*/ 886099 h 1357592"/>
              <a:gd name="T62" fmla="*/ 29666 w 1382991"/>
              <a:gd name="T63" fmla="*/ 756854 h 1357592"/>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382991"/>
              <a:gd name="T97" fmla="*/ 0 h 1357592"/>
              <a:gd name="T98" fmla="*/ 1382991 w 1382991"/>
              <a:gd name="T99" fmla="*/ 1357592 h 1357592"/>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382991" h="1357592">
                <a:moveTo>
                  <a:pt x="26669" y="678796"/>
                </a:moveTo>
                <a:lnTo>
                  <a:pt x="29762" y="612311"/>
                </a:lnTo>
                <a:lnTo>
                  <a:pt x="39783" y="547560"/>
                </a:lnTo>
                <a:lnTo>
                  <a:pt x="56763" y="485040"/>
                </a:lnTo>
                <a:lnTo>
                  <a:pt x="79194" y="425484"/>
                </a:lnTo>
                <a:lnTo>
                  <a:pt x="107027" y="368271"/>
                </a:lnTo>
                <a:lnTo>
                  <a:pt x="140259" y="314173"/>
                </a:lnTo>
                <a:lnTo>
                  <a:pt x="178081" y="264001"/>
                </a:lnTo>
                <a:lnTo>
                  <a:pt x="221315" y="217678"/>
                </a:lnTo>
                <a:lnTo>
                  <a:pt x="268527" y="175885"/>
                </a:lnTo>
                <a:lnTo>
                  <a:pt x="319554" y="138001"/>
                </a:lnTo>
                <a:lnTo>
                  <a:pt x="374447" y="105529"/>
                </a:lnTo>
                <a:lnTo>
                  <a:pt x="432425" y="77699"/>
                </a:lnTo>
                <a:lnTo>
                  <a:pt x="493457" y="56068"/>
                </a:lnTo>
                <a:lnTo>
                  <a:pt x="557709" y="39811"/>
                </a:lnTo>
                <a:lnTo>
                  <a:pt x="623398" y="29765"/>
                </a:lnTo>
                <a:lnTo>
                  <a:pt x="691495" y="26670"/>
                </a:lnTo>
                <a:lnTo>
                  <a:pt x="759592" y="29765"/>
                </a:lnTo>
                <a:lnTo>
                  <a:pt x="825281" y="39811"/>
                </a:lnTo>
                <a:lnTo>
                  <a:pt x="889534" y="56068"/>
                </a:lnTo>
                <a:lnTo>
                  <a:pt x="950565" y="77699"/>
                </a:lnTo>
                <a:lnTo>
                  <a:pt x="1008544" y="105529"/>
                </a:lnTo>
                <a:lnTo>
                  <a:pt x="1063436" y="138001"/>
                </a:lnTo>
                <a:lnTo>
                  <a:pt x="1114464" y="175885"/>
                </a:lnTo>
                <a:lnTo>
                  <a:pt x="1161675" y="217678"/>
                </a:lnTo>
                <a:lnTo>
                  <a:pt x="1204910" y="264001"/>
                </a:lnTo>
                <a:lnTo>
                  <a:pt x="1242732" y="314173"/>
                </a:lnTo>
                <a:lnTo>
                  <a:pt x="1275964" y="368271"/>
                </a:lnTo>
                <a:lnTo>
                  <a:pt x="1303796" y="425484"/>
                </a:lnTo>
                <a:lnTo>
                  <a:pt x="1326227" y="485040"/>
                </a:lnTo>
                <a:lnTo>
                  <a:pt x="1343208" y="547560"/>
                </a:lnTo>
                <a:lnTo>
                  <a:pt x="1353229" y="612311"/>
                </a:lnTo>
                <a:lnTo>
                  <a:pt x="1356321" y="678796"/>
                </a:lnTo>
                <a:lnTo>
                  <a:pt x="1353229" y="745281"/>
                </a:lnTo>
                <a:lnTo>
                  <a:pt x="1343208" y="810032"/>
                </a:lnTo>
                <a:lnTo>
                  <a:pt x="1326227" y="872551"/>
                </a:lnTo>
                <a:lnTo>
                  <a:pt x="1303796" y="932108"/>
                </a:lnTo>
                <a:lnTo>
                  <a:pt x="1275964" y="989321"/>
                </a:lnTo>
                <a:lnTo>
                  <a:pt x="1242732" y="1043419"/>
                </a:lnTo>
                <a:lnTo>
                  <a:pt x="1204910" y="1093591"/>
                </a:lnTo>
                <a:lnTo>
                  <a:pt x="1161675" y="1139914"/>
                </a:lnTo>
                <a:lnTo>
                  <a:pt x="1114464" y="1181707"/>
                </a:lnTo>
                <a:lnTo>
                  <a:pt x="1063436" y="1219591"/>
                </a:lnTo>
                <a:lnTo>
                  <a:pt x="1008544" y="1252063"/>
                </a:lnTo>
                <a:lnTo>
                  <a:pt x="950565" y="1279893"/>
                </a:lnTo>
                <a:lnTo>
                  <a:pt x="889534" y="1301524"/>
                </a:lnTo>
                <a:lnTo>
                  <a:pt x="825281" y="1317781"/>
                </a:lnTo>
                <a:lnTo>
                  <a:pt x="759592" y="1327827"/>
                </a:lnTo>
                <a:lnTo>
                  <a:pt x="691495" y="1330923"/>
                </a:lnTo>
                <a:lnTo>
                  <a:pt x="623398" y="1327827"/>
                </a:lnTo>
                <a:lnTo>
                  <a:pt x="557709" y="1317781"/>
                </a:lnTo>
                <a:lnTo>
                  <a:pt x="493457" y="1301524"/>
                </a:lnTo>
                <a:lnTo>
                  <a:pt x="432425" y="1279893"/>
                </a:lnTo>
                <a:lnTo>
                  <a:pt x="374447" y="1252063"/>
                </a:lnTo>
                <a:lnTo>
                  <a:pt x="319554" y="1219591"/>
                </a:lnTo>
                <a:lnTo>
                  <a:pt x="268527" y="1181707"/>
                </a:lnTo>
                <a:lnTo>
                  <a:pt x="221315" y="1139914"/>
                </a:lnTo>
                <a:lnTo>
                  <a:pt x="178081" y="1093591"/>
                </a:lnTo>
                <a:lnTo>
                  <a:pt x="140259" y="1043419"/>
                </a:lnTo>
                <a:lnTo>
                  <a:pt x="107027" y="989321"/>
                </a:lnTo>
                <a:lnTo>
                  <a:pt x="79194" y="932108"/>
                </a:lnTo>
                <a:lnTo>
                  <a:pt x="56763" y="872551"/>
                </a:lnTo>
                <a:lnTo>
                  <a:pt x="39783" y="810032"/>
                </a:lnTo>
                <a:lnTo>
                  <a:pt x="29762" y="745281"/>
                </a:lnTo>
                <a:lnTo>
                  <a:pt x="26669" y="678796"/>
                </a:lnTo>
              </a:path>
            </a:pathLst>
          </a:custGeom>
          <a:solidFill>
            <a:srgbClr val="000000">
              <a:alpha val="0"/>
            </a:srgbClr>
          </a:solidFill>
          <a:ln w="50800">
            <a:solidFill>
              <a:srgbClr val="C0C0C0"/>
            </a:solidFill>
            <a:miter lim="800000"/>
            <a:headEnd/>
            <a:tailEnd/>
          </a:ln>
        </p:spPr>
        <p:txBody>
          <a:bodyPr anchor="ctr"/>
          <a:lstStyle/>
          <a:p>
            <a:endParaRPr lang="zh-CN" altLang="en-US"/>
          </a:p>
        </p:txBody>
      </p:sp>
      <p:sp>
        <p:nvSpPr>
          <p:cNvPr id="33798" name="Freeform 3"/>
          <p:cNvSpPr>
            <a:spLocks noChangeArrowheads="1"/>
          </p:cNvSpPr>
          <p:nvPr/>
        </p:nvSpPr>
        <p:spPr bwMode="auto">
          <a:xfrm>
            <a:off x="919163" y="4600575"/>
            <a:ext cx="1454150" cy="1428750"/>
          </a:xfrm>
          <a:custGeom>
            <a:avLst/>
            <a:gdLst>
              <a:gd name="T0" fmla="*/ 12214 w 1454227"/>
              <a:gd name="T1" fmla="*/ 642065 h 1428823"/>
              <a:gd name="T2" fmla="*/ 41538 w 1454227"/>
              <a:gd name="T3" fmla="*/ 503812 h 1428823"/>
              <a:gd name="T4" fmla="*/ 95745 w 1454227"/>
              <a:gd name="T5" fmla="*/ 377894 h 1428823"/>
              <a:gd name="T6" fmla="*/ 172648 w 1454227"/>
              <a:gd name="T7" fmla="*/ 265046 h 1428823"/>
              <a:gd name="T8" fmla="*/ 270282 w 1454227"/>
              <a:gd name="T9" fmla="*/ 169896 h 1428823"/>
              <a:gd name="T10" fmla="*/ 384578 w 1454227"/>
              <a:gd name="T11" fmla="*/ 93978 h 1428823"/>
              <a:gd name="T12" fmla="*/ 513158 w 1454227"/>
              <a:gd name="T13" fmla="*/ 40548 h 1428823"/>
              <a:gd name="T14" fmla="*/ 653198 w 1454227"/>
              <a:gd name="T15" fmla="*/ 12208 h 1428823"/>
              <a:gd name="T16" fmla="*/ 799796 w 1454227"/>
              <a:gd name="T17" fmla="*/ 12208 h 1428823"/>
              <a:gd name="T18" fmla="*/ 939836 w 1454227"/>
              <a:gd name="T19" fmla="*/ 40548 h 1428823"/>
              <a:gd name="T20" fmla="*/ 1068420 w 1454227"/>
              <a:gd name="T21" fmla="*/ 93978 h 1428823"/>
              <a:gd name="T22" fmla="*/ 1182712 w 1454227"/>
              <a:gd name="T23" fmla="*/ 169896 h 1428823"/>
              <a:gd name="T24" fmla="*/ 1280345 w 1454227"/>
              <a:gd name="T25" fmla="*/ 265046 h 1428823"/>
              <a:gd name="T26" fmla="*/ 1357250 w 1454227"/>
              <a:gd name="T27" fmla="*/ 377894 h 1428823"/>
              <a:gd name="T28" fmla="*/ 1411456 w 1454227"/>
              <a:gd name="T29" fmla="*/ 503812 h 1428823"/>
              <a:gd name="T30" fmla="*/ 1440780 w 1454227"/>
              <a:gd name="T31" fmla="*/ 642065 h 1428823"/>
              <a:gd name="T32" fmla="*/ 1440780 w 1454227"/>
              <a:gd name="T33" fmla="*/ 785589 h 1428823"/>
              <a:gd name="T34" fmla="*/ 1411456 w 1454227"/>
              <a:gd name="T35" fmla="*/ 923842 h 1428823"/>
              <a:gd name="T36" fmla="*/ 1357250 w 1454227"/>
              <a:gd name="T37" fmla="*/ 1049760 h 1428823"/>
              <a:gd name="T38" fmla="*/ 1280345 w 1454227"/>
              <a:gd name="T39" fmla="*/ 1162608 h 1428823"/>
              <a:gd name="T40" fmla="*/ 1182712 w 1454227"/>
              <a:gd name="T41" fmla="*/ 1257758 h 1428823"/>
              <a:gd name="T42" fmla="*/ 1068420 w 1454227"/>
              <a:gd name="T43" fmla="*/ 1333677 h 1428823"/>
              <a:gd name="T44" fmla="*/ 939836 w 1454227"/>
              <a:gd name="T45" fmla="*/ 1387106 h 1428823"/>
              <a:gd name="T46" fmla="*/ 799796 w 1454227"/>
              <a:gd name="T47" fmla="*/ 1415447 h 1428823"/>
              <a:gd name="T48" fmla="*/ 653198 w 1454227"/>
              <a:gd name="T49" fmla="*/ 1415447 h 1428823"/>
              <a:gd name="T50" fmla="*/ 513158 w 1454227"/>
              <a:gd name="T51" fmla="*/ 1387106 h 1428823"/>
              <a:gd name="T52" fmla="*/ 384578 w 1454227"/>
              <a:gd name="T53" fmla="*/ 1333677 h 1428823"/>
              <a:gd name="T54" fmla="*/ 270282 w 1454227"/>
              <a:gd name="T55" fmla="*/ 1257758 h 1428823"/>
              <a:gd name="T56" fmla="*/ 172648 w 1454227"/>
              <a:gd name="T57" fmla="*/ 1162608 h 1428823"/>
              <a:gd name="T58" fmla="*/ 95745 w 1454227"/>
              <a:gd name="T59" fmla="*/ 1049760 h 1428823"/>
              <a:gd name="T60" fmla="*/ 41538 w 1454227"/>
              <a:gd name="T61" fmla="*/ 923842 h 1428823"/>
              <a:gd name="T62" fmla="*/ 12214 w 1454227"/>
              <a:gd name="T63" fmla="*/ 785589 h 1428823"/>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454227"/>
              <a:gd name="T97" fmla="*/ 0 h 1428823"/>
              <a:gd name="T98" fmla="*/ 1454227 w 1454227"/>
              <a:gd name="T99" fmla="*/ 1428823 h 1428823"/>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454227" h="1428823">
                <a:moveTo>
                  <a:pt x="8889" y="714411"/>
                </a:moveTo>
                <a:lnTo>
                  <a:pt x="12230" y="642593"/>
                </a:lnTo>
                <a:lnTo>
                  <a:pt x="23144" y="572071"/>
                </a:lnTo>
                <a:lnTo>
                  <a:pt x="41570" y="504228"/>
                </a:lnTo>
                <a:lnTo>
                  <a:pt x="65765" y="439987"/>
                </a:lnTo>
                <a:lnTo>
                  <a:pt x="95825" y="378198"/>
                </a:lnTo>
                <a:lnTo>
                  <a:pt x="131755" y="319707"/>
                </a:lnTo>
                <a:lnTo>
                  <a:pt x="172792" y="265270"/>
                </a:lnTo>
                <a:lnTo>
                  <a:pt x="219673" y="215040"/>
                </a:lnTo>
                <a:lnTo>
                  <a:pt x="270506" y="170040"/>
                </a:lnTo>
                <a:lnTo>
                  <a:pt x="325614" y="129127"/>
                </a:lnTo>
                <a:lnTo>
                  <a:pt x="384898" y="94058"/>
                </a:lnTo>
                <a:lnTo>
                  <a:pt x="447534" y="63992"/>
                </a:lnTo>
                <a:lnTo>
                  <a:pt x="513590" y="40580"/>
                </a:lnTo>
                <a:lnTo>
                  <a:pt x="582729" y="23087"/>
                </a:lnTo>
                <a:lnTo>
                  <a:pt x="653758" y="12224"/>
                </a:lnTo>
                <a:lnTo>
                  <a:pt x="727113" y="8890"/>
                </a:lnTo>
                <a:lnTo>
                  <a:pt x="800468" y="12224"/>
                </a:lnTo>
                <a:lnTo>
                  <a:pt x="871497" y="23087"/>
                </a:lnTo>
                <a:lnTo>
                  <a:pt x="940636" y="40580"/>
                </a:lnTo>
                <a:lnTo>
                  <a:pt x="1006692" y="63992"/>
                </a:lnTo>
                <a:lnTo>
                  <a:pt x="1069328" y="94058"/>
                </a:lnTo>
                <a:lnTo>
                  <a:pt x="1128612" y="129127"/>
                </a:lnTo>
                <a:lnTo>
                  <a:pt x="1183720" y="170040"/>
                </a:lnTo>
                <a:lnTo>
                  <a:pt x="1234553" y="215040"/>
                </a:lnTo>
                <a:lnTo>
                  <a:pt x="1281433" y="265270"/>
                </a:lnTo>
                <a:lnTo>
                  <a:pt x="1322471" y="319707"/>
                </a:lnTo>
                <a:lnTo>
                  <a:pt x="1358402" y="378198"/>
                </a:lnTo>
                <a:lnTo>
                  <a:pt x="1388460" y="439987"/>
                </a:lnTo>
                <a:lnTo>
                  <a:pt x="1412656" y="504228"/>
                </a:lnTo>
                <a:lnTo>
                  <a:pt x="1431082" y="572071"/>
                </a:lnTo>
                <a:lnTo>
                  <a:pt x="1441996" y="642593"/>
                </a:lnTo>
                <a:lnTo>
                  <a:pt x="1445336" y="714411"/>
                </a:lnTo>
                <a:lnTo>
                  <a:pt x="1441996" y="786229"/>
                </a:lnTo>
                <a:lnTo>
                  <a:pt x="1431082" y="856751"/>
                </a:lnTo>
                <a:lnTo>
                  <a:pt x="1412656" y="924594"/>
                </a:lnTo>
                <a:lnTo>
                  <a:pt x="1388460" y="988836"/>
                </a:lnTo>
                <a:lnTo>
                  <a:pt x="1358402" y="1050624"/>
                </a:lnTo>
                <a:lnTo>
                  <a:pt x="1322471" y="1109116"/>
                </a:lnTo>
                <a:lnTo>
                  <a:pt x="1281433" y="1163552"/>
                </a:lnTo>
                <a:lnTo>
                  <a:pt x="1234553" y="1213782"/>
                </a:lnTo>
                <a:lnTo>
                  <a:pt x="1183720" y="1258782"/>
                </a:lnTo>
                <a:lnTo>
                  <a:pt x="1128612" y="1299696"/>
                </a:lnTo>
                <a:lnTo>
                  <a:pt x="1069328" y="1334765"/>
                </a:lnTo>
                <a:lnTo>
                  <a:pt x="1006692" y="1364830"/>
                </a:lnTo>
                <a:lnTo>
                  <a:pt x="940636" y="1388242"/>
                </a:lnTo>
                <a:lnTo>
                  <a:pt x="871497" y="1405736"/>
                </a:lnTo>
                <a:lnTo>
                  <a:pt x="800468" y="1416599"/>
                </a:lnTo>
                <a:lnTo>
                  <a:pt x="727113" y="1419933"/>
                </a:lnTo>
                <a:lnTo>
                  <a:pt x="653758" y="1416599"/>
                </a:lnTo>
                <a:lnTo>
                  <a:pt x="582729" y="1405736"/>
                </a:lnTo>
                <a:lnTo>
                  <a:pt x="513590" y="1388242"/>
                </a:lnTo>
                <a:lnTo>
                  <a:pt x="447534" y="1364830"/>
                </a:lnTo>
                <a:lnTo>
                  <a:pt x="384898" y="1334765"/>
                </a:lnTo>
                <a:lnTo>
                  <a:pt x="325614" y="1299696"/>
                </a:lnTo>
                <a:lnTo>
                  <a:pt x="270506" y="1258782"/>
                </a:lnTo>
                <a:lnTo>
                  <a:pt x="219673" y="1213782"/>
                </a:lnTo>
                <a:lnTo>
                  <a:pt x="172792" y="1163552"/>
                </a:lnTo>
                <a:lnTo>
                  <a:pt x="131755" y="1109116"/>
                </a:lnTo>
                <a:lnTo>
                  <a:pt x="95825" y="1050624"/>
                </a:lnTo>
                <a:lnTo>
                  <a:pt x="65765" y="988836"/>
                </a:lnTo>
                <a:lnTo>
                  <a:pt x="41570" y="924594"/>
                </a:lnTo>
                <a:lnTo>
                  <a:pt x="23144" y="856751"/>
                </a:lnTo>
                <a:lnTo>
                  <a:pt x="12230" y="786229"/>
                </a:lnTo>
                <a:lnTo>
                  <a:pt x="8889" y="714411"/>
                </a:lnTo>
              </a:path>
            </a:pathLst>
          </a:custGeom>
          <a:solidFill>
            <a:srgbClr val="000000">
              <a:alpha val="0"/>
            </a:srgbClr>
          </a:solidFill>
          <a:ln w="12700">
            <a:solidFill>
              <a:srgbClr val="C0C0C0"/>
            </a:solidFill>
            <a:miter lim="800000"/>
            <a:headEnd/>
            <a:tailEnd/>
          </a:ln>
        </p:spPr>
        <p:txBody>
          <a:bodyPr anchor="ctr"/>
          <a:lstStyle/>
          <a:p>
            <a:endParaRPr lang="zh-CN" altLang="en-US"/>
          </a:p>
        </p:txBody>
      </p:sp>
      <p:sp>
        <p:nvSpPr>
          <p:cNvPr id="33799" name="Freeform 3"/>
          <p:cNvSpPr>
            <a:spLocks noChangeArrowheads="1"/>
          </p:cNvSpPr>
          <p:nvPr/>
        </p:nvSpPr>
        <p:spPr bwMode="auto">
          <a:xfrm>
            <a:off x="955675" y="4635500"/>
            <a:ext cx="1382713" cy="1358900"/>
          </a:xfrm>
          <a:custGeom>
            <a:avLst/>
            <a:gdLst>
              <a:gd name="T0" fmla="*/ 29666 w 1382991"/>
              <a:gd name="T1" fmla="*/ 621810 h 1357593"/>
              <a:gd name="T2" fmla="*/ 56587 w 1382991"/>
              <a:gd name="T3" fmla="*/ 492566 h 1357593"/>
              <a:gd name="T4" fmla="*/ 106687 w 1382991"/>
              <a:gd name="T5" fmla="*/ 373987 h 1357593"/>
              <a:gd name="T6" fmla="*/ 177505 w 1382991"/>
              <a:gd name="T7" fmla="*/ 268097 h 1357593"/>
              <a:gd name="T8" fmla="*/ 267663 w 1382991"/>
              <a:gd name="T9" fmla="*/ 178613 h 1357593"/>
              <a:gd name="T10" fmla="*/ 373247 w 1382991"/>
              <a:gd name="T11" fmla="*/ 107167 h 1357593"/>
              <a:gd name="T12" fmla="*/ 491873 w 1382991"/>
              <a:gd name="T13" fmla="*/ 56937 h 1357593"/>
              <a:gd name="T14" fmla="*/ 621398 w 1382991"/>
              <a:gd name="T15" fmla="*/ 30229 h 1357593"/>
              <a:gd name="T16" fmla="*/ 757154 w 1382991"/>
              <a:gd name="T17" fmla="*/ 30229 h 1357593"/>
              <a:gd name="T18" fmla="*/ 886675 w 1382991"/>
              <a:gd name="T19" fmla="*/ 56937 h 1357593"/>
              <a:gd name="T20" fmla="*/ 1005305 w 1382991"/>
              <a:gd name="T21" fmla="*/ 107167 h 1357593"/>
              <a:gd name="T22" fmla="*/ 1110886 w 1382991"/>
              <a:gd name="T23" fmla="*/ 178613 h 1357593"/>
              <a:gd name="T24" fmla="*/ 1201039 w 1382991"/>
              <a:gd name="T25" fmla="*/ 268097 h 1357593"/>
              <a:gd name="T26" fmla="*/ 1271868 w 1382991"/>
              <a:gd name="T27" fmla="*/ 373987 h 1357593"/>
              <a:gd name="T28" fmla="*/ 1321969 w 1382991"/>
              <a:gd name="T29" fmla="*/ 492566 h 1357593"/>
              <a:gd name="T30" fmla="*/ 1348883 w 1382991"/>
              <a:gd name="T31" fmla="*/ 621810 h 1357593"/>
              <a:gd name="T32" fmla="*/ 1348883 w 1382991"/>
              <a:gd name="T33" fmla="*/ 756845 h 1357593"/>
              <a:gd name="T34" fmla="*/ 1321969 w 1382991"/>
              <a:gd name="T35" fmla="*/ 886088 h 1357593"/>
              <a:gd name="T36" fmla="*/ 1271868 w 1382991"/>
              <a:gd name="T37" fmla="*/ 1004669 h 1357593"/>
              <a:gd name="T38" fmla="*/ 1201039 w 1382991"/>
              <a:gd name="T39" fmla="*/ 1110559 h 1357593"/>
              <a:gd name="T40" fmla="*/ 1110886 w 1382991"/>
              <a:gd name="T41" fmla="*/ 1200043 h 1357593"/>
              <a:gd name="T42" fmla="*/ 1005305 w 1382991"/>
              <a:gd name="T43" fmla="*/ 1271490 h 1357593"/>
              <a:gd name="T44" fmla="*/ 886675 w 1382991"/>
              <a:gd name="T45" fmla="*/ 1321718 h 1357593"/>
              <a:gd name="T46" fmla="*/ 757154 w 1382991"/>
              <a:gd name="T47" fmla="*/ 1348430 h 1357593"/>
              <a:gd name="T48" fmla="*/ 621398 w 1382991"/>
              <a:gd name="T49" fmla="*/ 1348430 h 1357593"/>
              <a:gd name="T50" fmla="*/ 491873 w 1382991"/>
              <a:gd name="T51" fmla="*/ 1321718 h 1357593"/>
              <a:gd name="T52" fmla="*/ 373247 w 1382991"/>
              <a:gd name="T53" fmla="*/ 1271490 h 1357593"/>
              <a:gd name="T54" fmla="*/ 267663 w 1382991"/>
              <a:gd name="T55" fmla="*/ 1200043 h 1357593"/>
              <a:gd name="T56" fmla="*/ 177505 w 1382991"/>
              <a:gd name="T57" fmla="*/ 1110559 h 1357593"/>
              <a:gd name="T58" fmla="*/ 106687 w 1382991"/>
              <a:gd name="T59" fmla="*/ 1004669 h 1357593"/>
              <a:gd name="T60" fmla="*/ 56587 w 1382991"/>
              <a:gd name="T61" fmla="*/ 886088 h 1357593"/>
              <a:gd name="T62" fmla="*/ 29666 w 1382991"/>
              <a:gd name="T63" fmla="*/ 756845 h 1357593"/>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382991"/>
              <a:gd name="T97" fmla="*/ 0 h 1357593"/>
              <a:gd name="T98" fmla="*/ 1382991 w 1382991"/>
              <a:gd name="T99" fmla="*/ 1357593 h 1357593"/>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382991" h="1357593">
                <a:moveTo>
                  <a:pt x="26669" y="678796"/>
                </a:moveTo>
                <a:lnTo>
                  <a:pt x="29762" y="612311"/>
                </a:lnTo>
                <a:lnTo>
                  <a:pt x="39783" y="547560"/>
                </a:lnTo>
                <a:lnTo>
                  <a:pt x="56763" y="485041"/>
                </a:lnTo>
                <a:lnTo>
                  <a:pt x="79194" y="425484"/>
                </a:lnTo>
                <a:lnTo>
                  <a:pt x="107027" y="368272"/>
                </a:lnTo>
                <a:lnTo>
                  <a:pt x="140259" y="314173"/>
                </a:lnTo>
                <a:lnTo>
                  <a:pt x="178081" y="264001"/>
                </a:lnTo>
                <a:lnTo>
                  <a:pt x="221315" y="217678"/>
                </a:lnTo>
                <a:lnTo>
                  <a:pt x="268527" y="175885"/>
                </a:lnTo>
                <a:lnTo>
                  <a:pt x="319554" y="138001"/>
                </a:lnTo>
                <a:lnTo>
                  <a:pt x="374447" y="105529"/>
                </a:lnTo>
                <a:lnTo>
                  <a:pt x="432425" y="77699"/>
                </a:lnTo>
                <a:lnTo>
                  <a:pt x="493457" y="56068"/>
                </a:lnTo>
                <a:lnTo>
                  <a:pt x="557709" y="39811"/>
                </a:lnTo>
                <a:lnTo>
                  <a:pt x="623398" y="29765"/>
                </a:lnTo>
                <a:lnTo>
                  <a:pt x="691495" y="26670"/>
                </a:lnTo>
                <a:lnTo>
                  <a:pt x="759593" y="29765"/>
                </a:lnTo>
                <a:lnTo>
                  <a:pt x="825281" y="39811"/>
                </a:lnTo>
                <a:lnTo>
                  <a:pt x="889534" y="56068"/>
                </a:lnTo>
                <a:lnTo>
                  <a:pt x="950565" y="77699"/>
                </a:lnTo>
                <a:lnTo>
                  <a:pt x="1008544" y="105529"/>
                </a:lnTo>
                <a:lnTo>
                  <a:pt x="1063436" y="138001"/>
                </a:lnTo>
                <a:lnTo>
                  <a:pt x="1114464" y="175885"/>
                </a:lnTo>
                <a:lnTo>
                  <a:pt x="1161675" y="217678"/>
                </a:lnTo>
                <a:lnTo>
                  <a:pt x="1204910" y="264001"/>
                </a:lnTo>
                <a:lnTo>
                  <a:pt x="1242732" y="314173"/>
                </a:lnTo>
                <a:lnTo>
                  <a:pt x="1275964" y="368272"/>
                </a:lnTo>
                <a:lnTo>
                  <a:pt x="1303796" y="425484"/>
                </a:lnTo>
                <a:lnTo>
                  <a:pt x="1326227" y="485041"/>
                </a:lnTo>
                <a:lnTo>
                  <a:pt x="1343208" y="547560"/>
                </a:lnTo>
                <a:lnTo>
                  <a:pt x="1353229" y="612311"/>
                </a:lnTo>
                <a:lnTo>
                  <a:pt x="1356321" y="678796"/>
                </a:lnTo>
                <a:lnTo>
                  <a:pt x="1353229" y="745281"/>
                </a:lnTo>
                <a:lnTo>
                  <a:pt x="1343208" y="810032"/>
                </a:lnTo>
                <a:lnTo>
                  <a:pt x="1326227" y="872551"/>
                </a:lnTo>
                <a:lnTo>
                  <a:pt x="1303796" y="932108"/>
                </a:lnTo>
                <a:lnTo>
                  <a:pt x="1275964" y="989321"/>
                </a:lnTo>
                <a:lnTo>
                  <a:pt x="1242732" y="1043419"/>
                </a:lnTo>
                <a:lnTo>
                  <a:pt x="1204910" y="1093591"/>
                </a:lnTo>
                <a:lnTo>
                  <a:pt x="1161675" y="1139914"/>
                </a:lnTo>
                <a:lnTo>
                  <a:pt x="1114464" y="1181707"/>
                </a:lnTo>
                <a:lnTo>
                  <a:pt x="1063436" y="1219591"/>
                </a:lnTo>
                <a:lnTo>
                  <a:pt x="1008544" y="1252063"/>
                </a:lnTo>
                <a:lnTo>
                  <a:pt x="950565" y="1279893"/>
                </a:lnTo>
                <a:lnTo>
                  <a:pt x="889534" y="1301525"/>
                </a:lnTo>
                <a:lnTo>
                  <a:pt x="825281" y="1317781"/>
                </a:lnTo>
                <a:lnTo>
                  <a:pt x="759593" y="1327828"/>
                </a:lnTo>
                <a:lnTo>
                  <a:pt x="691495" y="1330923"/>
                </a:lnTo>
                <a:lnTo>
                  <a:pt x="623398" y="1327828"/>
                </a:lnTo>
                <a:lnTo>
                  <a:pt x="557709" y="1317781"/>
                </a:lnTo>
                <a:lnTo>
                  <a:pt x="493457" y="1301525"/>
                </a:lnTo>
                <a:lnTo>
                  <a:pt x="432425" y="1279893"/>
                </a:lnTo>
                <a:lnTo>
                  <a:pt x="374447" y="1252063"/>
                </a:lnTo>
                <a:lnTo>
                  <a:pt x="319554" y="1219591"/>
                </a:lnTo>
                <a:lnTo>
                  <a:pt x="268527" y="1181707"/>
                </a:lnTo>
                <a:lnTo>
                  <a:pt x="221315" y="1139914"/>
                </a:lnTo>
                <a:lnTo>
                  <a:pt x="178081" y="1093591"/>
                </a:lnTo>
                <a:lnTo>
                  <a:pt x="140259" y="1043419"/>
                </a:lnTo>
                <a:lnTo>
                  <a:pt x="107027" y="989321"/>
                </a:lnTo>
                <a:lnTo>
                  <a:pt x="79194" y="932108"/>
                </a:lnTo>
                <a:lnTo>
                  <a:pt x="56763" y="872551"/>
                </a:lnTo>
                <a:lnTo>
                  <a:pt x="39783" y="810032"/>
                </a:lnTo>
                <a:lnTo>
                  <a:pt x="29762" y="745281"/>
                </a:lnTo>
                <a:lnTo>
                  <a:pt x="26669" y="678796"/>
                </a:lnTo>
              </a:path>
            </a:pathLst>
          </a:custGeom>
          <a:solidFill>
            <a:srgbClr val="000000">
              <a:alpha val="0"/>
            </a:srgbClr>
          </a:solidFill>
          <a:ln w="50800">
            <a:solidFill>
              <a:srgbClr val="C0C0C0"/>
            </a:solidFill>
            <a:miter lim="800000"/>
            <a:headEnd/>
            <a:tailEnd/>
          </a:ln>
        </p:spPr>
        <p:txBody>
          <a:bodyPr anchor="ctr"/>
          <a:lstStyle/>
          <a:p>
            <a:endParaRPr lang="zh-CN" altLang="en-US"/>
          </a:p>
        </p:txBody>
      </p:sp>
      <p:pic>
        <p:nvPicPr>
          <p:cNvPr id="33800"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2800" y="1295400"/>
            <a:ext cx="1397000" cy="134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80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2800" y="2870200"/>
            <a:ext cx="1397000" cy="135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802"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2500" y="4635500"/>
            <a:ext cx="1384300" cy="135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16" name="TextBox 1"/>
          <p:cNvSpPr>
            <a:spLocks noChangeArrowheads="1"/>
          </p:cNvSpPr>
          <p:nvPr/>
        </p:nvSpPr>
        <p:spPr bwMode="auto">
          <a:xfrm>
            <a:off x="2416175" y="1570038"/>
            <a:ext cx="5835650" cy="3997325"/>
          </a:xfrm>
          <a:prstGeom prst="rect">
            <a:avLst/>
          </a:prstGeom>
          <a:noFill/>
          <a:ln>
            <a:noFill/>
          </a:ln>
          <a:extLst/>
        </p:spPr>
        <p:txBody>
          <a:bodyPr wrap="none" lIns="0" tIns="0" rIns="0">
            <a:spAutoFit/>
          </a:bodyPr>
          <a:lstStyle>
            <a:lvl1pPr eaLnBrk="0" hangingPunct="0">
              <a:spcBef>
                <a:spcPct val="20000"/>
              </a:spcBef>
              <a:buChar char="•"/>
              <a:tabLst>
                <a:tab pos="88900" algn="l"/>
                <a:tab pos="101600" algn="l"/>
              </a:tabLst>
              <a:defRPr sz="3200">
                <a:solidFill>
                  <a:schemeClr val="tx1"/>
                </a:solidFill>
                <a:latin typeface="Calibri" pitchFamily="34" charset="0"/>
                <a:ea typeface="宋体" pitchFamily="2" charset="-122"/>
                <a:sym typeface="Calibri" pitchFamily="34" charset="0"/>
              </a:defRPr>
            </a:lvl1pPr>
            <a:lvl2pPr marL="742950" indent="-285750" eaLnBrk="0" hangingPunct="0">
              <a:spcBef>
                <a:spcPct val="20000"/>
              </a:spcBef>
              <a:buChar char="–"/>
              <a:tabLst>
                <a:tab pos="88900" algn="l"/>
                <a:tab pos="101600" algn="l"/>
              </a:tabLst>
              <a:defRPr sz="2800">
                <a:solidFill>
                  <a:schemeClr val="tx1"/>
                </a:solidFill>
                <a:latin typeface="Calibri" pitchFamily="34" charset="0"/>
                <a:ea typeface="宋体" pitchFamily="2" charset="-122"/>
                <a:sym typeface="Calibri" pitchFamily="34" charset="0"/>
              </a:defRPr>
            </a:lvl2pPr>
            <a:lvl3pPr marL="1143000" indent="-228600" eaLnBrk="0" hangingPunct="0">
              <a:spcBef>
                <a:spcPct val="20000"/>
              </a:spcBef>
              <a:buChar char="•"/>
              <a:tabLst>
                <a:tab pos="88900" algn="l"/>
                <a:tab pos="101600" algn="l"/>
              </a:tabLst>
              <a:defRPr sz="2400">
                <a:solidFill>
                  <a:schemeClr val="tx1"/>
                </a:solidFill>
                <a:latin typeface="Calibri" pitchFamily="34" charset="0"/>
                <a:ea typeface="宋体" pitchFamily="2" charset="-122"/>
                <a:sym typeface="Calibri" pitchFamily="34" charset="0"/>
              </a:defRPr>
            </a:lvl3pPr>
            <a:lvl4pPr marL="1600200" indent="-228600" eaLnBrk="0" hangingPunct="0">
              <a:spcBef>
                <a:spcPct val="20000"/>
              </a:spcBef>
              <a:buChar char="–"/>
              <a:tabLst>
                <a:tab pos="88900" algn="l"/>
                <a:tab pos="101600" algn="l"/>
              </a:tabLst>
              <a:defRPr sz="2000">
                <a:solidFill>
                  <a:schemeClr val="tx1"/>
                </a:solidFill>
                <a:latin typeface="Calibri" pitchFamily="34" charset="0"/>
                <a:ea typeface="宋体" pitchFamily="2" charset="-122"/>
                <a:sym typeface="Calibri" pitchFamily="34" charset="0"/>
              </a:defRPr>
            </a:lvl4pPr>
            <a:lvl5pPr marL="2057400" indent="-228600" eaLnBrk="0" hangingPunct="0">
              <a:spcBef>
                <a:spcPct val="20000"/>
              </a:spcBef>
              <a:buChar char="»"/>
              <a:tabLst>
                <a:tab pos="88900" algn="l"/>
                <a:tab pos="101600" algn="l"/>
              </a:tabLst>
              <a:defRPr sz="2000">
                <a:solidFill>
                  <a:schemeClr val="tx1"/>
                </a:solidFill>
                <a:latin typeface="Calibri" pitchFamily="34" charset="0"/>
                <a:ea typeface="宋体" pitchFamily="2" charset="-122"/>
                <a:sym typeface="Calibri" pitchFamily="34" charset="0"/>
              </a:defRPr>
            </a:lvl5pPr>
            <a:lvl6pPr marL="2514600" indent="-228600" eaLnBrk="0" fontAlgn="base" hangingPunct="0">
              <a:spcBef>
                <a:spcPct val="20000"/>
              </a:spcBef>
              <a:spcAft>
                <a:spcPct val="0"/>
              </a:spcAft>
              <a:buFont typeface="Arial" charset="0"/>
              <a:buChar char="»"/>
              <a:tabLst>
                <a:tab pos="88900" algn="l"/>
                <a:tab pos="101600" algn="l"/>
              </a:tabLst>
              <a:defRPr sz="2000">
                <a:solidFill>
                  <a:schemeClr val="tx1"/>
                </a:solidFill>
                <a:latin typeface="Calibri" pitchFamily="34" charset="0"/>
                <a:ea typeface="宋体" pitchFamily="2" charset="-122"/>
                <a:sym typeface="Calibri" pitchFamily="34" charset="0"/>
              </a:defRPr>
            </a:lvl6pPr>
            <a:lvl7pPr marL="2971800" indent="-228600" eaLnBrk="0" fontAlgn="base" hangingPunct="0">
              <a:spcBef>
                <a:spcPct val="20000"/>
              </a:spcBef>
              <a:spcAft>
                <a:spcPct val="0"/>
              </a:spcAft>
              <a:buFont typeface="Arial" charset="0"/>
              <a:buChar char="»"/>
              <a:tabLst>
                <a:tab pos="88900" algn="l"/>
                <a:tab pos="101600" algn="l"/>
              </a:tabLst>
              <a:defRPr sz="2000">
                <a:solidFill>
                  <a:schemeClr val="tx1"/>
                </a:solidFill>
                <a:latin typeface="Calibri" pitchFamily="34" charset="0"/>
                <a:ea typeface="宋体" pitchFamily="2" charset="-122"/>
                <a:sym typeface="Calibri" pitchFamily="34" charset="0"/>
              </a:defRPr>
            </a:lvl7pPr>
            <a:lvl8pPr marL="3429000" indent="-228600" eaLnBrk="0" fontAlgn="base" hangingPunct="0">
              <a:spcBef>
                <a:spcPct val="20000"/>
              </a:spcBef>
              <a:spcAft>
                <a:spcPct val="0"/>
              </a:spcAft>
              <a:buFont typeface="Arial" charset="0"/>
              <a:buChar char="»"/>
              <a:tabLst>
                <a:tab pos="88900" algn="l"/>
                <a:tab pos="101600" algn="l"/>
              </a:tabLst>
              <a:defRPr sz="2000">
                <a:solidFill>
                  <a:schemeClr val="tx1"/>
                </a:solidFill>
                <a:latin typeface="Calibri" pitchFamily="34" charset="0"/>
                <a:ea typeface="宋体" pitchFamily="2" charset="-122"/>
                <a:sym typeface="Calibri" pitchFamily="34" charset="0"/>
              </a:defRPr>
            </a:lvl8pPr>
            <a:lvl9pPr marL="3886200" indent="-228600" eaLnBrk="0" fontAlgn="base" hangingPunct="0">
              <a:spcBef>
                <a:spcPct val="20000"/>
              </a:spcBef>
              <a:spcAft>
                <a:spcPct val="0"/>
              </a:spcAft>
              <a:buFont typeface="Arial" charset="0"/>
              <a:buChar char="»"/>
              <a:tabLst>
                <a:tab pos="88900" algn="l"/>
                <a:tab pos="101600" algn="l"/>
              </a:tabLst>
              <a:defRPr sz="2000">
                <a:solidFill>
                  <a:schemeClr val="tx1"/>
                </a:solidFill>
                <a:latin typeface="Calibri" pitchFamily="34" charset="0"/>
                <a:ea typeface="宋体" pitchFamily="2" charset="-122"/>
                <a:sym typeface="Calibri" pitchFamily="34" charset="0"/>
              </a:defRPr>
            </a:lvl9pPr>
          </a:lstStyle>
          <a:p>
            <a:pPr eaLnBrk="1" hangingPunct="1">
              <a:lnSpc>
                <a:spcPts val="3100"/>
              </a:lnSpc>
              <a:spcBef>
                <a:spcPct val="0"/>
              </a:spcBef>
              <a:buFont typeface="Arial" charset="0"/>
              <a:buNone/>
              <a:defRPr/>
            </a:pPr>
            <a:r>
              <a:rPr lang="en-US" altLang="zh-CN" sz="2800" dirty="0">
                <a:solidFill>
                  <a:srgbClr val="000000"/>
                </a:solidFill>
                <a:latin typeface="+mn-ea"/>
                <a:ea typeface="+mn-ea"/>
              </a:rPr>
              <a:t>		</a:t>
            </a:r>
            <a:r>
              <a:rPr lang="en-US" altLang="zh-CN" sz="2800" dirty="0" err="1">
                <a:solidFill>
                  <a:srgbClr val="000000"/>
                </a:solidFill>
                <a:latin typeface="+mn-ea"/>
                <a:ea typeface="+mn-ea"/>
                <a:sym typeface="Times New Roman" pitchFamily="18" charset="0"/>
              </a:rPr>
              <a:t>每天几百GB、几TB的资料,且持续</a:t>
            </a:r>
            <a:endParaRPr lang="zh-CN" altLang="en-US" sz="2800" dirty="0">
              <a:solidFill>
                <a:srgbClr val="000000"/>
              </a:solidFill>
              <a:latin typeface="+mn-ea"/>
              <a:ea typeface="+mn-ea"/>
              <a:sym typeface="Times New Roman" pitchFamily="18" charset="0"/>
            </a:endParaRPr>
          </a:p>
          <a:p>
            <a:pPr eaLnBrk="1" hangingPunct="1">
              <a:lnSpc>
                <a:spcPts val="3100"/>
              </a:lnSpc>
              <a:spcBef>
                <a:spcPct val="0"/>
              </a:spcBef>
              <a:buFont typeface="Arial" charset="0"/>
              <a:buNone/>
              <a:defRPr/>
            </a:pPr>
            <a:r>
              <a:rPr lang="en-US" altLang="zh-CN" sz="2800" dirty="0">
                <a:solidFill>
                  <a:srgbClr val="000000"/>
                </a:solidFill>
                <a:latin typeface="+mn-ea"/>
                <a:ea typeface="+mn-ea"/>
              </a:rPr>
              <a:t>		</a:t>
            </a:r>
            <a:r>
              <a:rPr lang="en-US" altLang="zh-CN" sz="2800" dirty="0" err="1">
                <a:solidFill>
                  <a:srgbClr val="000000"/>
                </a:solidFill>
                <a:latin typeface="+mn-ea"/>
                <a:ea typeface="+mn-ea"/>
                <a:sym typeface="Times New Roman" pitchFamily="18" charset="0"/>
              </a:rPr>
              <a:t>成长中</a:t>
            </a:r>
            <a:r>
              <a:rPr lang="en-US" altLang="zh-CN" sz="2800" dirty="0">
                <a:solidFill>
                  <a:srgbClr val="000000"/>
                </a:solidFill>
                <a:latin typeface="+mn-ea"/>
                <a:ea typeface="+mn-ea"/>
                <a:sym typeface="Times New Roman" pitchFamily="18" charset="0"/>
              </a:rPr>
              <a:t> </a:t>
            </a:r>
            <a:endParaRPr lang="zh-CN" altLang="en-US" sz="2800" dirty="0">
              <a:solidFill>
                <a:srgbClr val="000000"/>
              </a:solidFill>
              <a:latin typeface="+mn-ea"/>
              <a:ea typeface="+mn-ea"/>
              <a:sym typeface="Times New Roman" pitchFamily="18" charset="0"/>
            </a:endParaRPr>
          </a:p>
          <a:p>
            <a:pPr eaLnBrk="1" hangingPunct="1">
              <a:lnSpc>
                <a:spcPts val="1000"/>
              </a:lnSpc>
              <a:spcBef>
                <a:spcPct val="0"/>
              </a:spcBef>
              <a:buFont typeface="Arial" charset="0"/>
              <a:buNone/>
              <a:defRPr/>
            </a:pPr>
            <a:endParaRPr lang="zh-CN" altLang="en-US" sz="2800" dirty="0">
              <a:solidFill>
                <a:srgbClr val="000000"/>
              </a:solidFill>
              <a:latin typeface="+mn-ea"/>
              <a:ea typeface="+mn-ea"/>
            </a:endParaRPr>
          </a:p>
          <a:p>
            <a:pPr eaLnBrk="1" hangingPunct="1">
              <a:lnSpc>
                <a:spcPts val="1000"/>
              </a:lnSpc>
              <a:spcBef>
                <a:spcPct val="0"/>
              </a:spcBef>
              <a:buFont typeface="Arial" charset="0"/>
              <a:buNone/>
              <a:defRPr/>
            </a:pPr>
            <a:endParaRPr lang="zh-CN" altLang="en-US" sz="2800" dirty="0">
              <a:solidFill>
                <a:srgbClr val="000000"/>
              </a:solidFill>
              <a:latin typeface="+mn-ea"/>
              <a:ea typeface="+mn-ea"/>
            </a:endParaRPr>
          </a:p>
          <a:p>
            <a:pPr eaLnBrk="1" hangingPunct="1">
              <a:lnSpc>
                <a:spcPts val="1000"/>
              </a:lnSpc>
              <a:spcBef>
                <a:spcPct val="0"/>
              </a:spcBef>
              <a:buFont typeface="Arial" charset="0"/>
              <a:buNone/>
              <a:defRPr/>
            </a:pPr>
            <a:endParaRPr lang="zh-CN" altLang="en-US" sz="2800" dirty="0">
              <a:solidFill>
                <a:srgbClr val="000000"/>
              </a:solidFill>
              <a:latin typeface="+mn-ea"/>
              <a:ea typeface="+mn-ea"/>
            </a:endParaRPr>
          </a:p>
          <a:p>
            <a:pPr eaLnBrk="1" hangingPunct="1">
              <a:lnSpc>
                <a:spcPts val="1000"/>
              </a:lnSpc>
              <a:spcBef>
                <a:spcPct val="0"/>
              </a:spcBef>
              <a:buFont typeface="Arial" charset="0"/>
              <a:buNone/>
              <a:defRPr/>
            </a:pPr>
            <a:endParaRPr lang="zh-CN" altLang="en-US" sz="2800" dirty="0">
              <a:solidFill>
                <a:srgbClr val="000000"/>
              </a:solidFill>
              <a:latin typeface="+mn-ea"/>
              <a:ea typeface="+mn-ea"/>
            </a:endParaRPr>
          </a:p>
          <a:p>
            <a:pPr eaLnBrk="1" hangingPunct="1">
              <a:lnSpc>
                <a:spcPts val="1000"/>
              </a:lnSpc>
              <a:spcBef>
                <a:spcPct val="0"/>
              </a:spcBef>
              <a:buFont typeface="Arial" charset="0"/>
              <a:buNone/>
              <a:defRPr/>
            </a:pPr>
            <a:endParaRPr lang="zh-CN" altLang="en-US" sz="2800" dirty="0">
              <a:solidFill>
                <a:srgbClr val="000000"/>
              </a:solidFill>
              <a:latin typeface="+mn-ea"/>
              <a:ea typeface="+mn-ea"/>
            </a:endParaRPr>
          </a:p>
          <a:p>
            <a:pPr eaLnBrk="1" hangingPunct="1">
              <a:lnSpc>
                <a:spcPts val="3200"/>
              </a:lnSpc>
              <a:spcBef>
                <a:spcPct val="0"/>
              </a:spcBef>
              <a:buFont typeface="Arial" charset="0"/>
              <a:buNone/>
              <a:defRPr/>
            </a:pPr>
            <a:r>
              <a:rPr lang="en-US" altLang="zh-CN" sz="2800" dirty="0" err="1">
                <a:solidFill>
                  <a:srgbClr val="000000"/>
                </a:solidFill>
                <a:latin typeface="+mn-ea"/>
                <a:ea typeface="+mn-ea"/>
                <a:sym typeface="Times New Roman" pitchFamily="18" charset="0"/>
              </a:rPr>
              <a:t>如何从大量数据中挖掘出隐藏的巨</a:t>
            </a:r>
            <a:endParaRPr lang="zh-CN" altLang="en-US" sz="2800" dirty="0">
              <a:solidFill>
                <a:srgbClr val="000000"/>
              </a:solidFill>
              <a:latin typeface="+mn-ea"/>
              <a:ea typeface="+mn-ea"/>
              <a:sym typeface="Times New Roman" pitchFamily="18" charset="0"/>
            </a:endParaRPr>
          </a:p>
          <a:p>
            <a:pPr eaLnBrk="1" hangingPunct="1">
              <a:lnSpc>
                <a:spcPts val="3300"/>
              </a:lnSpc>
              <a:spcBef>
                <a:spcPct val="0"/>
              </a:spcBef>
              <a:buFont typeface="Arial" charset="0"/>
              <a:buNone/>
              <a:defRPr/>
            </a:pPr>
            <a:r>
              <a:rPr lang="en-US" altLang="zh-CN" sz="2800" dirty="0" err="1">
                <a:solidFill>
                  <a:srgbClr val="000000"/>
                </a:solidFill>
                <a:latin typeface="+mn-ea"/>
                <a:ea typeface="+mn-ea"/>
                <a:sym typeface="Times New Roman" pitchFamily="18" charset="0"/>
              </a:rPr>
              <a:t>大商业价值</a:t>
            </a:r>
            <a:r>
              <a:rPr lang="en-US" altLang="zh-CN" sz="2800" dirty="0">
                <a:solidFill>
                  <a:srgbClr val="000000"/>
                </a:solidFill>
                <a:latin typeface="+mn-ea"/>
                <a:ea typeface="+mn-ea"/>
                <a:sym typeface="Times New Roman" pitchFamily="18" charset="0"/>
              </a:rPr>
              <a:t> </a:t>
            </a:r>
            <a:endParaRPr lang="zh-CN" altLang="en-US" sz="2800" dirty="0">
              <a:solidFill>
                <a:srgbClr val="000000"/>
              </a:solidFill>
              <a:latin typeface="+mn-ea"/>
              <a:ea typeface="+mn-ea"/>
              <a:sym typeface="Times New Roman" pitchFamily="18" charset="0"/>
            </a:endParaRPr>
          </a:p>
          <a:p>
            <a:pPr eaLnBrk="1" hangingPunct="1">
              <a:lnSpc>
                <a:spcPts val="1000"/>
              </a:lnSpc>
              <a:spcBef>
                <a:spcPct val="0"/>
              </a:spcBef>
              <a:buFont typeface="Arial" charset="0"/>
              <a:buNone/>
              <a:defRPr/>
            </a:pPr>
            <a:endParaRPr lang="zh-CN" altLang="en-US" sz="2800" dirty="0">
              <a:solidFill>
                <a:srgbClr val="000000"/>
              </a:solidFill>
              <a:latin typeface="+mn-ea"/>
              <a:ea typeface="+mn-ea"/>
            </a:endParaRPr>
          </a:p>
          <a:p>
            <a:pPr eaLnBrk="1" hangingPunct="1">
              <a:lnSpc>
                <a:spcPts val="1000"/>
              </a:lnSpc>
              <a:spcBef>
                <a:spcPct val="0"/>
              </a:spcBef>
              <a:buFont typeface="Arial" charset="0"/>
              <a:buNone/>
              <a:defRPr/>
            </a:pPr>
            <a:endParaRPr lang="zh-CN" altLang="en-US" sz="2800" dirty="0">
              <a:solidFill>
                <a:srgbClr val="000000"/>
              </a:solidFill>
              <a:latin typeface="+mn-ea"/>
              <a:ea typeface="+mn-ea"/>
            </a:endParaRPr>
          </a:p>
          <a:p>
            <a:pPr eaLnBrk="1" hangingPunct="1">
              <a:lnSpc>
                <a:spcPts val="1000"/>
              </a:lnSpc>
              <a:spcBef>
                <a:spcPct val="0"/>
              </a:spcBef>
              <a:buFont typeface="Arial" charset="0"/>
              <a:buNone/>
              <a:defRPr/>
            </a:pPr>
            <a:endParaRPr lang="zh-CN" altLang="en-US" sz="2800" dirty="0">
              <a:solidFill>
                <a:srgbClr val="000000"/>
              </a:solidFill>
              <a:latin typeface="+mn-ea"/>
              <a:ea typeface="+mn-ea"/>
            </a:endParaRPr>
          </a:p>
          <a:p>
            <a:pPr eaLnBrk="1" hangingPunct="1">
              <a:lnSpc>
                <a:spcPts val="1000"/>
              </a:lnSpc>
              <a:spcBef>
                <a:spcPct val="0"/>
              </a:spcBef>
              <a:buFont typeface="Arial" charset="0"/>
              <a:buNone/>
              <a:defRPr/>
            </a:pPr>
            <a:endParaRPr lang="zh-CN" altLang="en-US" sz="2800" dirty="0">
              <a:solidFill>
                <a:srgbClr val="000000"/>
              </a:solidFill>
              <a:latin typeface="+mn-ea"/>
              <a:ea typeface="+mn-ea"/>
            </a:endParaRPr>
          </a:p>
          <a:p>
            <a:pPr eaLnBrk="1" hangingPunct="1">
              <a:lnSpc>
                <a:spcPts val="1000"/>
              </a:lnSpc>
              <a:spcBef>
                <a:spcPct val="0"/>
              </a:spcBef>
              <a:buFont typeface="Arial" charset="0"/>
              <a:buNone/>
              <a:defRPr/>
            </a:pPr>
            <a:endParaRPr lang="zh-CN" altLang="en-US" sz="2800" dirty="0">
              <a:solidFill>
                <a:srgbClr val="000000"/>
              </a:solidFill>
              <a:latin typeface="+mn-ea"/>
              <a:ea typeface="+mn-ea"/>
            </a:endParaRPr>
          </a:p>
          <a:p>
            <a:pPr eaLnBrk="1" hangingPunct="1">
              <a:lnSpc>
                <a:spcPts val="1000"/>
              </a:lnSpc>
              <a:spcBef>
                <a:spcPct val="0"/>
              </a:spcBef>
              <a:buFont typeface="Arial" charset="0"/>
              <a:buNone/>
              <a:defRPr/>
            </a:pPr>
            <a:endParaRPr lang="zh-CN" altLang="en-US" sz="2800" dirty="0">
              <a:solidFill>
                <a:srgbClr val="000000"/>
              </a:solidFill>
              <a:latin typeface="+mn-ea"/>
              <a:ea typeface="+mn-ea"/>
            </a:endParaRPr>
          </a:p>
          <a:p>
            <a:pPr eaLnBrk="1" hangingPunct="1">
              <a:lnSpc>
                <a:spcPts val="1000"/>
              </a:lnSpc>
              <a:spcBef>
                <a:spcPct val="0"/>
              </a:spcBef>
              <a:buFont typeface="Arial" charset="0"/>
              <a:buNone/>
              <a:defRPr/>
            </a:pPr>
            <a:endParaRPr lang="zh-CN" altLang="en-US" sz="2800" dirty="0">
              <a:solidFill>
                <a:srgbClr val="000000"/>
              </a:solidFill>
              <a:latin typeface="+mn-ea"/>
              <a:ea typeface="+mn-ea"/>
            </a:endParaRPr>
          </a:p>
          <a:p>
            <a:pPr eaLnBrk="1" hangingPunct="1">
              <a:lnSpc>
                <a:spcPts val="2900"/>
              </a:lnSpc>
              <a:spcBef>
                <a:spcPct val="0"/>
              </a:spcBef>
              <a:buFont typeface="Arial" charset="0"/>
              <a:buNone/>
              <a:defRPr/>
            </a:pPr>
            <a:r>
              <a:rPr lang="en-US" altLang="zh-CN" sz="2800" dirty="0">
                <a:solidFill>
                  <a:srgbClr val="000000"/>
                </a:solidFill>
                <a:latin typeface="+mn-ea"/>
                <a:ea typeface="+mn-ea"/>
              </a:rPr>
              <a:t>	</a:t>
            </a:r>
            <a:r>
              <a:rPr lang="en-US" altLang="zh-CN" sz="2800" dirty="0" err="1">
                <a:solidFill>
                  <a:srgbClr val="000000"/>
                </a:solidFill>
                <a:latin typeface="+mn-ea"/>
                <a:ea typeface="+mn-ea"/>
                <a:sym typeface="Times New Roman" pitchFamily="18" charset="0"/>
              </a:rPr>
              <a:t>如何快速构建并且保证系统的安全简</a:t>
            </a:r>
            <a:endParaRPr lang="zh-CN" altLang="en-US" sz="2800" dirty="0">
              <a:solidFill>
                <a:srgbClr val="000000"/>
              </a:solidFill>
              <a:latin typeface="+mn-ea"/>
              <a:ea typeface="+mn-ea"/>
              <a:sym typeface="Times New Roman" pitchFamily="18" charset="0"/>
            </a:endParaRPr>
          </a:p>
          <a:p>
            <a:pPr eaLnBrk="1" hangingPunct="1">
              <a:lnSpc>
                <a:spcPts val="3200"/>
              </a:lnSpc>
              <a:spcBef>
                <a:spcPct val="0"/>
              </a:spcBef>
              <a:buFont typeface="Arial" charset="0"/>
              <a:buNone/>
              <a:defRPr/>
            </a:pPr>
            <a:r>
              <a:rPr lang="en-US" altLang="zh-CN" sz="2800" dirty="0">
                <a:solidFill>
                  <a:srgbClr val="000000"/>
                </a:solidFill>
                <a:latin typeface="+mn-ea"/>
                <a:ea typeface="+mn-ea"/>
              </a:rPr>
              <a:t>	</a:t>
            </a:r>
            <a:r>
              <a:rPr lang="en-US" altLang="zh-CN" sz="2800" dirty="0" err="1">
                <a:solidFill>
                  <a:srgbClr val="000000"/>
                </a:solidFill>
                <a:latin typeface="+mn-ea"/>
                <a:ea typeface="+mn-ea"/>
                <a:sym typeface="Times New Roman" pitchFamily="18" charset="0"/>
              </a:rPr>
              <a:t>便可用</a:t>
            </a:r>
            <a:endParaRPr lang="zh-CN" altLang="en-US" sz="2800" dirty="0">
              <a:latin typeface="+mn-ea"/>
              <a:ea typeface="+mn-ea"/>
            </a:endParaRPr>
          </a:p>
        </p:txBody>
      </p:sp>
      <p:sp>
        <p:nvSpPr>
          <p:cNvPr id="33804" name="TextBox 1"/>
          <p:cNvSpPr>
            <a:spLocks noChangeArrowheads="1"/>
          </p:cNvSpPr>
          <p:nvPr/>
        </p:nvSpPr>
        <p:spPr bwMode="auto">
          <a:xfrm>
            <a:off x="1270000" y="1803400"/>
            <a:ext cx="615950" cy="3703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spcBef>
                <a:spcPct val="20000"/>
              </a:spcBef>
              <a:buFont typeface="Arial" panose="020B0604020202020204" pitchFamily="34" charset="0"/>
              <a:buChar char="•"/>
              <a:tabLst>
                <a:tab pos="152400" algn="l"/>
              </a:tabLst>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tabLst>
                <a:tab pos="152400" algn="l"/>
              </a:tabLst>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tabLst>
                <a:tab pos="152400" algn="l"/>
              </a:tabLst>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tabLst>
                <a:tab pos="152400" algn="l"/>
              </a:tabLst>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tabLst>
                <a:tab pos="152400" algn="l"/>
              </a:tabLst>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152400" algn="l"/>
              </a:tabLst>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152400" algn="l"/>
              </a:tabLst>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152400" algn="l"/>
              </a:tabLst>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152400" algn="l"/>
              </a:tabLst>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lnSpc>
                <a:spcPts val="1800"/>
              </a:lnSpc>
              <a:spcBef>
                <a:spcPct val="0"/>
              </a:spcBef>
              <a:buFont typeface="Arial" panose="020B0604020202020204" pitchFamily="34" charset="0"/>
              <a:buNone/>
            </a:pPr>
            <a:r>
              <a:rPr lang="en-US" altLang="zh-CN" sz="1800">
                <a:solidFill>
                  <a:srgbClr val="FFFFFF"/>
                </a:solidFill>
                <a:latin typeface="Times New Roman" panose="02020603050405020304" pitchFamily="18" charset="0"/>
                <a:ea typeface="宋体" panose="02010600030101010101" pitchFamily="2" charset="-122"/>
                <a:sym typeface="Times New Roman" panose="02020603050405020304" pitchFamily="18" charset="0"/>
              </a:rPr>
              <a:t>存储</a:t>
            </a:r>
            <a:endParaRPr lang="zh-CN" altLang="en-US" sz="1800">
              <a:solidFill>
                <a:srgbClr val="FFFFFF"/>
              </a:solidFill>
              <a:latin typeface="Times New Roman" panose="02020603050405020304" pitchFamily="18" charset="0"/>
              <a:ea typeface="宋体" panose="02010600030101010101" pitchFamily="2" charset="-122"/>
              <a:sym typeface="Times New Roman" panose="02020603050405020304" pitchFamily="18" charset="0"/>
            </a:endParaRPr>
          </a:p>
          <a:p>
            <a:pPr eaLnBrk="1" hangingPunct="1">
              <a:lnSpc>
                <a:spcPts val="1000"/>
              </a:lnSpc>
              <a:spcBef>
                <a:spcPct val="0"/>
              </a:spcBef>
              <a:buFont typeface="Arial" panose="020B0604020202020204" pitchFamily="34" charset="0"/>
              <a:buNone/>
            </a:pPr>
            <a:endParaRPr lang="zh-CN" altLang="en-US" sz="1800">
              <a:solidFill>
                <a:srgbClr val="000000"/>
              </a:solidFill>
              <a:latin typeface="Calibri" panose="020F0502020204030204" pitchFamily="34" charset="0"/>
              <a:ea typeface="宋体" panose="02010600030101010101" pitchFamily="2" charset="-122"/>
            </a:endParaRPr>
          </a:p>
          <a:p>
            <a:pPr eaLnBrk="1" hangingPunct="1">
              <a:lnSpc>
                <a:spcPts val="1000"/>
              </a:lnSpc>
              <a:spcBef>
                <a:spcPct val="0"/>
              </a:spcBef>
              <a:buFont typeface="Arial" panose="020B0604020202020204" pitchFamily="34" charset="0"/>
              <a:buNone/>
            </a:pPr>
            <a:endParaRPr lang="zh-CN" altLang="en-US" sz="1800">
              <a:solidFill>
                <a:srgbClr val="000000"/>
              </a:solidFill>
              <a:latin typeface="Calibri" panose="020F0502020204030204" pitchFamily="34" charset="0"/>
              <a:ea typeface="宋体" panose="02010600030101010101" pitchFamily="2" charset="-122"/>
            </a:endParaRPr>
          </a:p>
          <a:p>
            <a:pPr eaLnBrk="1" hangingPunct="1">
              <a:lnSpc>
                <a:spcPts val="1000"/>
              </a:lnSpc>
              <a:spcBef>
                <a:spcPct val="0"/>
              </a:spcBef>
              <a:buFont typeface="Arial" panose="020B0604020202020204" pitchFamily="34" charset="0"/>
              <a:buNone/>
            </a:pPr>
            <a:endParaRPr lang="zh-CN" altLang="en-US" sz="1800">
              <a:solidFill>
                <a:srgbClr val="000000"/>
              </a:solidFill>
              <a:latin typeface="Calibri" panose="020F0502020204030204" pitchFamily="34" charset="0"/>
              <a:ea typeface="宋体" panose="02010600030101010101" pitchFamily="2" charset="-122"/>
            </a:endParaRPr>
          </a:p>
          <a:p>
            <a:pPr eaLnBrk="1" hangingPunct="1">
              <a:lnSpc>
                <a:spcPts val="1000"/>
              </a:lnSpc>
              <a:spcBef>
                <a:spcPct val="0"/>
              </a:spcBef>
              <a:buFont typeface="Arial" panose="020B0604020202020204" pitchFamily="34" charset="0"/>
              <a:buNone/>
            </a:pPr>
            <a:endParaRPr lang="zh-CN" altLang="en-US" sz="1800">
              <a:solidFill>
                <a:srgbClr val="000000"/>
              </a:solidFill>
              <a:latin typeface="Calibri" panose="020F0502020204030204" pitchFamily="34" charset="0"/>
              <a:ea typeface="宋体" panose="02010600030101010101" pitchFamily="2" charset="-122"/>
            </a:endParaRPr>
          </a:p>
          <a:p>
            <a:pPr eaLnBrk="1" hangingPunct="1">
              <a:lnSpc>
                <a:spcPts val="1000"/>
              </a:lnSpc>
              <a:spcBef>
                <a:spcPct val="0"/>
              </a:spcBef>
              <a:buFont typeface="Arial" panose="020B0604020202020204" pitchFamily="34" charset="0"/>
              <a:buNone/>
            </a:pPr>
            <a:endParaRPr lang="zh-CN" altLang="en-US" sz="1800">
              <a:solidFill>
                <a:srgbClr val="000000"/>
              </a:solidFill>
              <a:latin typeface="Calibri" panose="020F0502020204030204" pitchFamily="34" charset="0"/>
              <a:ea typeface="宋体" panose="02010600030101010101" pitchFamily="2" charset="-122"/>
            </a:endParaRPr>
          </a:p>
          <a:p>
            <a:pPr eaLnBrk="1" hangingPunct="1">
              <a:lnSpc>
                <a:spcPts val="1000"/>
              </a:lnSpc>
              <a:spcBef>
                <a:spcPct val="0"/>
              </a:spcBef>
              <a:buFont typeface="Arial" panose="020B0604020202020204" pitchFamily="34" charset="0"/>
              <a:buNone/>
            </a:pPr>
            <a:endParaRPr lang="zh-CN" altLang="en-US" sz="1800">
              <a:solidFill>
                <a:srgbClr val="000000"/>
              </a:solidFill>
              <a:latin typeface="Calibri" panose="020F0502020204030204" pitchFamily="34" charset="0"/>
              <a:ea typeface="宋体" panose="02010600030101010101" pitchFamily="2" charset="-122"/>
            </a:endParaRPr>
          </a:p>
          <a:p>
            <a:pPr eaLnBrk="1" hangingPunct="1">
              <a:lnSpc>
                <a:spcPts val="1000"/>
              </a:lnSpc>
              <a:spcBef>
                <a:spcPct val="0"/>
              </a:spcBef>
              <a:buFont typeface="Arial" panose="020B0604020202020204" pitchFamily="34" charset="0"/>
              <a:buNone/>
            </a:pPr>
            <a:endParaRPr lang="zh-CN" altLang="en-US" sz="1800">
              <a:solidFill>
                <a:srgbClr val="000000"/>
              </a:solidFill>
              <a:latin typeface="Calibri" panose="020F0502020204030204" pitchFamily="34" charset="0"/>
              <a:ea typeface="宋体" panose="02010600030101010101" pitchFamily="2" charset="-122"/>
            </a:endParaRPr>
          </a:p>
          <a:p>
            <a:pPr eaLnBrk="1" hangingPunct="1">
              <a:lnSpc>
                <a:spcPts val="1000"/>
              </a:lnSpc>
              <a:spcBef>
                <a:spcPct val="0"/>
              </a:spcBef>
              <a:buFont typeface="Arial" panose="020B0604020202020204" pitchFamily="34" charset="0"/>
              <a:buNone/>
            </a:pPr>
            <a:endParaRPr lang="zh-CN" altLang="en-US" sz="1800">
              <a:solidFill>
                <a:srgbClr val="000000"/>
              </a:solidFill>
              <a:latin typeface="Calibri" panose="020F0502020204030204" pitchFamily="34" charset="0"/>
              <a:ea typeface="宋体" panose="02010600030101010101" pitchFamily="2" charset="-122"/>
            </a:endParaRPr>
          </a:p>
          <a:p>
            <a:pPr eaLnBrk="1" hangingPunct="1">
              <a:lnSpc>
                <a:spcPts val="1000"/>
              </a:lnSpc>
              <a:spcBef>
                <a:spcPct val="0"/>
              </a:spcBef>
              <a:buFont typeface="Arial" panose="020B0604020202020204" pitchFamily="34" charset="0"/>
              <a:buNone/>
            </a:pPr>
            <a:endParaRPr lang="zh-CN" altLang="en-US" sz="1800">
              <a:solidFill>
                <a:srgbClr val="000000"/>
              </a:solidFill>
              <a:latin typeface="Calibri" panose="020F0502020204030204" pitchFamily="34" charset="0"/>
              <a:ea typeface="宋体" panose="02010600030101010101" pitchFamily="2" charset="-122"/>
            </a:endParaRPr>
          </a:p>
          <a:p>
            <a:pPr eaLnBrk="1" hangingPunct="1">
              <a:lnSpc>
                <a:spcPts val="1000"/>
              </a:lnSpc>
              <a:spcBef>
                <a:spcPct val="0"/>
              </a:spcBef>
              <a:buFont typeface="Arial" panose="020B0604020202020204" pitchFamily="34" charset="0"/>
              <a:buNone/>
            </a:pPr>
            <a:endParaRPr lang="en-US" altLang="zh-CN" sz="1800">
              <a:solidFill>
                <a:srgbClr val="000000"/>
              </a:solidFill>
              <a:latin typeface="Calibri" panose="020F0502020204030204" pitchFamily="34" charset="0"/>
              <a:ea typeface="宋体" panose="02010600030101010101" pitchFamily="2" charset="-122"/>
            </a:endParaRPr>
          </a:p>
          <a:p>
            <a:pPr eaLnBrk="1" hangingPunct="1">
              <a:lnSpc>
                <a:spcPts val="1000"/>
              </a:lnSpc>
              <a:spcBef>
                <a:spcPct val="0"/>
              </a:spcBef>
              <a:buFont typeface="Arial" panose="020B0604020202020204" pitchFamily="34" charset="0"/>
              <a:buNone/>
            </a:pPr>
            <a:endParaRPr lang="zh-CN" altLang="en-US" sz="1800">
              <a:solidFill>
                <a:srgbClr val="000000"/>
              </a:solidFill>
              <a:latin typeface="Calibri" panose="020F0502020204030204" pitchFamily="34" charset="0"/>
              <a:ea typeface="宋体" panose="02010600030101010101" pitchFamily="2" charset="-122"/>
            </a:endParaRPr>
          </a:p>
          <a:p>
            <a:pPr eaLnBrk="1" hangingPunct="1">
              <a:lnSpc>
                <a:spcPts val="2400"/>
              </a:lnSpc>
              <a:spcBef>
                <a:spcPct val="0"/>
              </a:spcBef>
              <a:buFont typeface="Arial" panose="020B0604020202020204" pitchFamily="34" charset="0"/>
              <a:buNone/>
            </a:pPr>
            <a:r>
              <a:rPr lang="en-US" altLang="zh-CN" sz="1800">
                <a:solidFill>
                  <a:srgbClr val="FFFFFF"/>
                </a:solidFill>
                <a:latin typeface="Times New Roman" panose="02020603050405020304" pitchFamily="18" charset="0"/>
                <a:ea typeface="宋体" panose="02010600030101010101" pitchFamily="2" charset="-122"/>
                <a:sym typeface="Times New Roman" panose="02020603050405020304" pitchFamily="18" charset="0"/>
              </a:rPr>
              <a:t>分析</a:t>
            </a:r>
            <a:endParaRPr lang="zh-CN" altLang="en-US" sz="1800">
              <a:solidFill>
                <a:srgbClr val="FFFFFF"/>
              </a:solidFill>
              <a:latin typeface="Times New Roman" panose="02020603050405020304" pitchFamily="18" charset="0"/>
              <a:ea typeface="宋体" panose="02010600030101010101" pitchFamily="2" charset="-122"/>
              <a:sym typeface="Times New Roman" panose="02020603050405020304" pitchFamily="18" charset="0"/>
            </a:endParaRPr>
          </a:p>
          <a:p>
            <a:pPr eaLnBrk="1" hangingPunct="1">
              <a:lnSpc>
                <a:spcPts val="1000"/>
              </a:lnSpc>
              <a:spcBef>
                <a:spcPct val="0"/>
              </a:spcBef>
              <a:buFont typeface="Arial" panose="020B0604020202020204" pitchFamily="34" charset="0"/>
              <a:buNone/>
            </a:pPr>
            <a:endParaRPr lang="zh-CN" altLang="en-US" sz="1800">
              <a:solidFill>
                <a:srgbClr val="000000"/>
              </a:solidFill>
              <a:latin typeface="Calibri" panose="020F0502020204030204" pitchFamily="34" charset="0"/>
              <a:ea typeface="宋体" panose="02010600030101010101" pitchFamily="2" charset="-122"/>
            </a:endParaRPr>
          </a:p>
          <a:p>
            <a:pPr eaLnBrk="1" hangingPunct="1">
              <a:lnSpc>
                <a:spcPts val="1000"/>
              </a:lnSpc>
              <a:spcBef>
                <a:spcPct val="0"/>
              </a:spcBef>
              <a:buFont typeface="Arial" panose="020B0604020202020204" pitchFamily="34" charset="0"/>
              <a:buNone/>
            </a:pPr>
            <a:endParaRPr lang="zh-CN" altLang="en-US" sz="1800">
              <a:solidFill>
                <a:srgbClr val="000000"/>
              </a:solidFill>
              <a:latin typeface="Calibri" panose="020F0502020204030204" pitchFamily="34" charset="0"/>
              <a:ea typeface="宋体" panose="02010600030101010101" pitchFamily="2" charset="-122"/>
            </a:endParaRPr>
          </a:p>
          <a:p>
            <a:pPr eaLnBrk="1" hangingPunct="1">
              <a:lnSpc>
                <a:spcPts val="1000"/>
              </a:lnSpc>
              <a:spcBef>
                <a:spcPct val="0"/>
              </a:spcBef>
              <a:buFont typeface="Arial" panose="020B0604020202020204" pitchFamily="34" charset="0"/>
              <a:buNone/>
            </a:pPr>
            <a:endParaRPr lang="zh-CN" altLang="en-US" sz="1800">
              <a:solidFill>
                <a:srgbClr val="000000"/>
              </a:solidFill>
              <a:latin typeface="Calibri" panose="020F0502020204030204" pitchFamily="34" charset="0"/>
              <a:ea typeface="宋体" panose="02010600030101010101" pitchFamily="2" charset="-122"/>
            </a:endParaRPr>
          </a:p>
          <a:p>
            <a:pPr eaLnBrk="1" hangingPunct="1">
              <a:lnSpc>
                <a:spcPts val="1000"/>
              </a:lnSpc>
              <a:spcBef>
                <a:spcPct val="0"/>
              </a:spcBef>
              <a:buFont typeface="Arial" panose="020B0604020202020204" pitchFamily="34" charset="0"/>
              <a:buNone/>
            </a:pPr>
            <a:endParaRPr lang="zh-CN" altLang="en-US" sz="1800">
              <a:solidFill>
                <a:srgbClr val="000000"/>
              </a:solidFill>
              <a:latin typeface="Calibri" panose="020F0502020204030204" pitchFamily="34" charset="0"/>
              <a:ea typeface="宋体" panose="02010600030101010101" pitchFamily="2" charset="-122"/>
            </a:endParaRPr>
          </a:p>
          <a:p>
            <a:pPr eaLnBrk="1" hangingPunct="1">
              <a:lnSpc>
                <a:spcPts val="1000"/>
              </a:lnSpc>
              <a:spcBef>
                <a:spcPct val="0"/>
              </a:spcBef>
              <a:buFont typeface="Arial" panose="020B0604020202020204" pitchFamily="34" charset="0"/>
              <a:buNone/>
            </a:pPr>
            <a:endParaRPr lang="zh-CN" altLang="en-US" sz="1800">
              <a:solidFill>
                <a:srgbClr val="000000"/>
              </a:solidFill>
              <a:latin typeface="Calibri" panose="020F0502020204030204" pitchFamily="34" charset="0"/>
              <a:ea typeface="宋体" panose="02010600030101010101" pitchFamily="2" charset="-122"/>
            </a:endParaRPr>
          </a:p>
          <a:p>
            <a:pPr eaLnBrk="1" hangingPunct="1">
              <a:lnSpc>
                <a:spcPts val="1000"/>
              </a:lnSpc>
              <a:spcBef>
                <a:spcPct val="0"/>
              </a:spcBef>
              <a:buFont typeface="Arial" panose="020B0604020202020204" pitchFamily="34" charset="0"/>
              <a:buNone/>
            </a:pPr>
            <a:endParaRPr lang="zh-CN" altLang="en-US" sz="1800">
              <a:solidFill>
                <a:srgbClr val="000000"/>
              </a:solidFill>
              <a:latin typeface="Calibri" panose="020F0502020204030204" pitchFamily="34" charset="0"/>
              <a:ea typeface="宋体" panose="02010600030101010101" pitchFamily="2" charset="-122"/>
            </a:endParaRPr>
          </a:p>
          <a:p>
            <a:pPr eaLnBrk="1" hangingPunct="1">
              <a:lnSpc>
                <a:spcPts val="1000"/>
              </a:lnSpc>
              <a:spcBef>
                <a:spcPct val="0"/>
              </a:spcBef>
              <a:buFont typeface="Arial" panose="020B0604020202020204" pitchFamily="34" charset="0"/>
              <a:buNone/>
            </a:pPr>
            <a:endParaRPr lang="zh-CN" altLang="en-US" sz="1800">
              <a:solidFill>
                <a:srgbClr val="000000"/>
              </a:solidFill>
              <a:latin typeface="Calibri" panose="020F0502020204030204" pitchFamily="34" charset="0"/>
              <a:ea typeface="宋体" panose="02010600030101010101" pitchFamily="2" charset="-122"/>
            </a:endParaRPr>
          </a:p>
          <a:p>
            <a:pPr eaLnBrk="1" hangingPunct="1">
              <a:lnSpc>
                <a:spcPts val="1000"/>
              </a:lnSpc>
              <a:spcBef>
                <a:spcPct val="0"/>
              </a:spcBef>
              <a:buFont typeface="Arial" panose="020B0604020202020204" pitchFamily="34" charset="0"/>
              <a:buNone/>
            </a:pPr>
            <a:endParaRPr lang="zh-CN" altLang="en-US" sz="1800">
              <a:solidFill>
                <a:srgbClr val="000000"/>
              </a:solidFill>
              <a:latin typeface="Calibri" panose="020F0502020204030204" pitchFamily="34" charset="0"/>
              <a:ea typeface="宋体" panose="02010600030101010101" pitchFamily="2" charset="-122"/>
            </a:endParaRPr>
          </a:p>
          <a:p>
            <a:pPr eaLnBrk="1" hangingPunct="1">
              <a:lnSpc>
                <a:spcPts val="1000"/>
              </a:lnSpc>
              <a:spcBef>
                <a:spcPct val="0"/>
              </a:spcBef>
              <a:buFont typeface="Arial" panose="020B0604020202020204" pitchFamily="34" charset="0"/>
              <a:buNone/>
            </a:pPr>
            <a:endParaRPr lang="zh-CN" altLang="en-US" sz="1800">
              <a:solidFill>
                <a:srgbClr val="000000"/>
              </a:solidFill>
              <a:latin typeface="Calibri" panose="020F0502020204030204" pitchFamily="34" charset="0"/>
              <a:ea typeface="宋体" panose="02010600030101010101" pitchFamily="2" charset="-122"/>
            </a:endParaRPr>
          </a:p>
          <a:p>
            <a:pPr eaLnBrk="1" hangingPunct="1">
              <a:lnSpc>
                <a:spcPts val="1000"/>
              </a:lnSpc>
              <a:spcBef>
                <a:spcPct val="0"/>
              </a:spcBef>
              <a:buFont typeface="Arial" panose="020B0604020202020204" pitchFamily="34" charset="0"/>
              <a:buNone/>
            </a:pPr>
            <a:endParaRPr lang="zh-CN" altLang="en-US" sz="1800">
              <a:solidFill>
                <a:srgbClr val="000000"/>
              </a:solidFill>
              <a:latin typeface="Calibri" panose="020F0502020204030204" pitchFamily="34" charset="0"/>
              <a:ea typeface="宋体" panose="02010600030101010101" pitchFamily="2" charset="-122"/>
            </a:endParaRPr>
          </a:p>
          <a:p>
            <a:pPr eaLnBrk="1" hangingPunct="1">
              <a:lnSpc>
                <a:spcPts val="1000"/>
              </a:lnSpc>
              <a:spcBef>
                <a:spcPct val="0"/>
              </a:spcBef>
              <a:buFont typeface="Arial" panose="020B0604020202020204" pitchFamily="34" charset="0"/>
              <a:buNone/>
            </a:pPr>
            <a:endParaRPr lang="zh-CN" altLang="en-US" sz="1800">
              <a:solidFill>
                <a:srgbClr val="000000"/>
              </a:solidFill>
              <a:latin typeface="Calibri" panose="020F0502020204030204" pitchFamily="34" charset="0"/>
              <a:ea typeface="宋体" panose="02010600030101010101" pitchFamily="2" charset="-122"/>
            </a:endParaRPr>
          </a:p>
          <a:p>
            <a:pPr eaLnBrk="1" hangingPunct="1">
              <a:lnSpc>
                <a:spcPts val="2500"/>
              </a:lnSpc>
              <a:spcBef>
                <a:spcPct val="0"/>
              </a:spcBef>
              <a:buFont typeface="Arial" panose="020B0604020202020204" pitchFamily="34" charset="0"/>
              <a:buNone/>
            </a:pPr>
            <a:r>
              <a:rPr lang="en-US" altLang="zh-CN" sz="1800">
                <a:solidFill>
                  <a:srgbClr val="000000"/>
                </a:solidFill>
                <a:latin typeface="Calibri" panose="020F0502020204030204" pitchFamily="34" charset="0"/>
                <a:ea typeface="宋体" panose="02010600030101010101" pitchFamily="2" charset="-122"/>
              </a:rPr>
              <a:t>	</a:t>
            </a:r>
            <a:r>
              <a:rPr lang="en-US" altLang="zh-CN" sz="1800">
                <a:solidFill>
                  <a:srgbClr val="FFFFFF"/>
                </a:solidFill>
                <a:latin typeface="Times New Roman" panose="02020603050405020304" pitchFamily="18" charset="0"/>
                <a:ea typeface="宋体" panose="02010600030101010101" pitchFamily="2" charset="-122"/>
                <a:sym typeface="Times New Roman" panose="02020603050405020304" pitchFamily="18" charset="0"/>
              </a:rPr>
              <a:t>管理</a:t>
            </a:r>
            <a:endParaRPr lang="zh-CN" altLang="en-US" sz="1800">
              <a:latin typeface="Arial" panose="020B0604020202020204" pitchFamily="34" charset="0"/>
              <a:ea typeface="宋体" panose="02010600030101010101" pitchFamily="2" charset="-122"/>
            </a:endParaRPr>
          </a:p>
        </p:txBody>
      </p:sp>
      <p:sp>
        <p:nvSpPr>
          <p:cNvPr id="21518" name="TextBox 1"/>
          <p:cNvSpPr>
            <a:spLocks noChangeArrowheads="1"/>
          </p:cNvSpPr>
          <p:nvPr/>
        </p:nvSpPr>
        <p:spPr bwMode="auto">
          <a:xfrm>
            <a:off x="3160713" y="396875"/>
            <a:ext cx="2770187" cy="579438"/>
          </a:xfrm>
          <a:prstGeom prst="rect">
            <a:avLst/>
          </a:prstGeom>
          <a:noFill/>
          <a:ln>
            <a:noFill/>
          </a:ln>
          <a:extLst/>
        </p:spPr>
        <p:txBody>
          <a:bodyPr wrap="none" lIns="0" tIns="0" rIns="0">
            <a:spAutoFit/>
          </a:bodyPr>
          <a:lstStyle>
            <a:lvl1pPr eaLnBrk="0" hangingPunct="0">
              <a:spcBef>
                <a:spcPct val="20000"/>
              </a:spcBef>
              <a:buChar char="•"/>
              <a:defRPr sz="3200">
                <a:solidFill>
                  <a:schemeClr val="tx1"/>
                </a:solidFill>
                <a:latin typeface="Calibri" pitchFamily="34" charset="0"/>
                <a:ea typeface="宋体" pitchFamily="2" charset="-122"/>
                <a:sym typeface="Calibri" pitchFamily="34" charset="0"/>
              </a:defRPr>
            </a:lvl1pPr>
            <a:lvl2pPr marL="742950" indent="-285750" eaLnBrk="0" hangingPunct="0">
              <a:spcBef>
                <a:spcPct val="20000"/>
              </a:spcBef>
              <a:buChar char="–"/>
              <a:defRPr sz="2800">
                <a:solidFill>
                  <a:schemeClr val="tx1"/>
                </a:solidFill>
                <a:latin typeface="Calibri" pitchFamily="34" charset="0"/>
                <a:ea typeface="宋体" pitchFamily="2" charset="-122"/>
                <a:sym typeface="Calibri" pitchFamily="34" charset="0"/>
              </a:defRPr>
            </a:lvl2pPr>
            <a:lvl3pPr marL="1143000" indent="-228600" eaLnBrk="0" hangingPunct="0">
              <a:spcBef>
                <a:spcPct val="20000"/>
              </a:spcBef>
              <a:buChar char="•"/>
              <a:defRPr sz="2400">
                <a:solidFill>
                  <a:schemeClr val="tx1"/>
                </a:solidFill>
                <a:latin typeface="Calibri" pitchFamily="34" charset="0"/>
                <a:ea typeface="宋体" pitchFamily="2" charset="-122"/>
                <a:sym typeface="Calibri" pitchFamily="34" charset="0"/>
              </a:defRPr>
            </a:lvl3pPr>
            <a:lvl4pPr marL="1600200" indent="-228600" eaLnBrk="0" hangingPunct="0">
              <a:spcBef>
                <a:spcPct val="20000"/>
              </a:spcBef>
              <a:buChar char="–"/>
              <a:defRPr sz="2000">
                <a:solidFill>
                  <a:schemeClr val="tx1"/>
                </a:solidFill>
                <a:latin typeface="Calibri" pitchFamily="34" charset="0"/>
                <a:ea typeface="宋体" pitchFamily="2" charset="-122"/>
                <a:sym typeface="Calibri" pitchFamily="34" charset="0"/>
              </a:defRPr>
            </a:lvl4pPr>
            <a:lvl5pPr marL="2057400" indent="-228600" eaLnBrk="0" hangingPunct="0">
              <a:spcBef>
                <a:spcPct val="20000"/>
              </a:spcBef>
              <a:buChar char="»"/>
              <a:defRPr sz="2000">
                <a:solidFill>
                  <a:schemeClr val="tx1"/>
                </a:solidFill>
                <a:latin typeface="Calibri" pitchFamily="34" charset="0"/>
                <a:ea typeface="宋体" pitchFamily="2"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sym typeface="Calibri" pitchFamily="34" charset="0"/>
              </a:defRPr>
            </a:lvl9pPr>
          </a:lstStyle>
          <a:p>
            <a:pPr eaLnBrk="1" hangingPunct="1">
              <a:lnSpc>
                <a:spcPts val="4400"/>
              </a:lnSpc>
              <a:spcBef>
                <a:spcPct val="0"/>
              </a:spcBef>
              <a:buFont typeface="Arial" charset="0"/>
              <a:buNone/>
              <a:defRPr/>
            </a:pPr>
            <a:r>
              <a:rPr lang="en-US" altLang="zh-CN" sz="3600" b="1" dirty="0" err="1">
                <a:solidFill>
                  <a:srgbClr val="000000"/>
                </a:solidFill>
                <a:latin typeface="+mj-lt"/>
                <a:ea typeface="微软雅黑" pitchFamily="34" charset="-122"/>
                <a:sym typeface="Times New Roman" pitchFamily="18" charset="0"/>
              </a:rPr>
              <a:t>大数据的挑战</a:t>
            </a:r>
            <a:endParaRPr lang="zh-CN" altLang="en-US" sz="3600" b="1" dirty="0">
              <a:solidFill>
                <a:srgbClr val="000000"/>
              </a:solidFill>
              <a:latin typeface="+mj-lt"/>
              <a:ea typeface="微软雅黑" pitchFamily="34" charset="-122"/>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extBox 1"/>
          <p:cNvSpPr>
            <a:spLocks noChangeArrowheads="1"/>
          </p:cNvSpPr>
          <p:nvPr/>
        </p:nvSpPr>
        <p:spPr bwMode="auto">
          <a:xfrm>
            <a:off x="2417763" y="2611438"/>
            <a:ext cx="4513262" cy="611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lnSpc>
                <a:spcPts val="4400"/>
              </a:lnSpc>
              <a:spcBef>
                <a:spcPct val="0"/>
              </a:spcBef>
              <a:buFont typeface="Arial" panose="020B0604020202020204" pitchFamily="34" charset="0"/>
              <a:buNone/>
            </a:pPr>
            <a:r>
              <a:rPr lang="en-US" altLang="zh-CN" sz="4400" b="1">
                <a:solidFill>
                  <a:srgbClr val="000000"/>
                </a:solidFill>
                <a:sym typeface="Times New Roman" panose="02020603050405020304" pitchFamily="18" charset="0"/>
              </a:rPr>
              <a:t>大数据的应用</a:t>
            </a:r>
            <a:r>
              <a:rPr lang="zh-CN" altLang="en-US" sz="4400" b="1">
                <a:solidFill>
                  <a:srgbClr val="000000"/>
                </a:solidFill>
                <a:sym typeface="Times New Roman" panose="02020603050405020304" pitchFamily="18" charset="0"/>
              </a:rPr>
              <a:t>案例</a:t>
            </a:r>
            <a:endParaRPr lang="en-US" altLang="zh-CN" sz="4400" b="1">
              <a:solidFill>
                <a:srgbClr val="000000"/>
              </a:solidFill>
              <a:sym typeface="Times New Roman" panose="02020603050405020304" pitchFamily="18" charset="0"/>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Freeform 3"/>
          <p:cNvSpPr>
            <a:spLocks noChangeArrowheads="1"/>
          </p:cNvSpPr>
          <p:nvPr/>
        </p:nvSpPr>
        <p:spPr bwMode="auto">
          <a:xfrm>
            <a:off x="1246188" y="1860550"/>
            <a:ext cx="1281112" cy="1698625"/>
          </a:xfrm>
          <a:custGeom>
            <a:avLst/>
            <a:gdLst>
              <a:gd name="T0" fmla="*/ 0 w 1280159"/>
              <a:gd name="T1" fmla="*/ 0 h 1699539"/>
              <a:gd name="T2" fmla="*/ 1299355 w 1280159"/>
              <a:gd name="T3" fmla="*/ 0 h 1699539"/>
              <a:gd name="T4" fmla="*/ 1299355 w 1280159"/>
              <a:gd name="T5" fmla="*/ 1681349 h 1699539"/>
              <a:gd name="T6" fmla="*/ 0 w 1280159"/>
              <a:gd name="T7" fmla="*/ 1681349 h 1699539"/>
              <a:gd name="T8" fmla="*/ 0 w 1280159"/>
              <a:gd name="T9" fmla="*/ 0 h 1699539"/>
              <a:gd name="T10" fmla="*/ 0 60000 65536"/>
              <a:gd name="T11" fmla="*/ 0 60000 65536"/>
              <a:gd name="T12" fmla="*/ 0 60000 65536"/>
              <a:gd name="T13" fmla="*/ 0 60000 65536"/>
              <a:gd name="T14" fmla="*/ 0 60000 65536"/>
              <a:gd name="T15" fmla="*/ 0 w 1280159"/>
              <a:gd name="T16" fmla="*/ 0 h 1699539"/>
              <a:gd name="T17" fmla="*/ 1280159 w 1280159"/>
              <a:gd name="T18" fmla="*/ 1699539 h 1699539"/>
            </a:gdLst>
            <a:ahLst/>
            <a:cxnLst>
              <a:cxn ang="T10">
                <a:pos x="T0" y="T1"/>
              </a:cxn>
              <a:cxn ang="T11">
                <a:pos x="T2" y="T3"/>
              </a:cxn>
              <a:cxn ang="T12">
                <a:pos x="T4" y="T5"/>
              </a:cxn>
              <a:cxn ang="T13">
                <a:pos x="T6" y="T7"/>
              </a:cxn>
              <a:cxn ang="T14">
                <a:pos x="T8" y="T9"/>
              </a:cxn>
            </a:cxnLst>
            <a:rect l="T15" t="T16" r="T17" b="T18"/>
            <a:pathLst>
              <a:path w="1280159" h="1699539">
                <a:moveTo>
                  <a:pt x="0" y="0"/>
                </a:moveTo>
                <a:lnTo>
                  <a:pt x="1280159" y="0"/>
                </a:lnTo>
                <a:lnTo>
                  <a:pt x="1280159" y="1699539"/>
                </a:lnTo>
                <a:lnTo>
                  <a:pt x="0" y="1699539"/>
                </a:lnTo>
                <a:lnTo>
                  <a:pt x="0" y="0"/>
                </a:lnTo>
              </a:path>
            </a:pathLst>
          </a:custGeom>
          <a:solidFill>
            <a:srgbClr val="505050"/>
          </a:solidFill>
          <a:ln w="12700">
            <a:solidFill>
              <a:srgbClr val="000000">
                <a:alpha val="0"/>
              </a:srgbClr>
            </a:solidFill>
            <a:miter lim="800000"/>
            <a:headEnd/>
            <a:tailEnd/>
          </a:ln>
        </p:spPr>
        <p:txBody>
          <a:bodyPr anchor="ctr"/>
          <a:lstStyle/>
          <a:p>
            <a:endParaRPr lang="zh-CN" altLang="en-US"/>
          </a:p>
        </p:txBody>
      </p:sp>
      <p:pic>
        <p:nvPicPr>
          <p:cNvPr id="3584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44600" y="2222500"/>
            <a:ext cx="1282700"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4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31900" y="3873500"/>
            <a:ext cx="1308100"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4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32100" y="1866900"/>
            <a:ext cx="1320800" cy="172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46"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32100" y="3873500"/>
            <a:ext cx="1320800"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47"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32300" y="1866900"/>
            <a:ext cx="1333500" cy="171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48"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32300" y="3873500"/>
            <a:ext cx="1320800"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49" name="Picture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57900" y="1841500"/>
            <a:ext cx="1308100" cy="176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50" name="Picture 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057900" y="3873500"/>
            <a:ext cx="1320800"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51" name="TextBox 1"/>
          <p:cNvSpPr>
            <a:spLocks noChangeArrowheads="1"/>
          </p:cNvSpPr>
          <p:nvPr/>
        </p:nvSpPr>
        <p:spPr bwMode="auto">
          <a:xfrm>
            <a:off x="4559300" y="3213100"/>
            <a:ext cx="8636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lnSpc>
                <a:spcPts val="1700"/>
              </a:lnSpc>
              <a:spcBef>
                <a:spcPct val="0"/>
              </a:spcBef>
              <a:buFont typeface="Arial" panose="020B0604020202020204" pitchFamily="34" charset="0"/>
              <a:buNone/>
            </a:pPr>
            <a:r>
              <a:rPr lang="en-US" altLang="zh-CN" sz="1600" dirty="0" err="1">
                <a:solidFill>
                  <a:srgbClr val="FFFFFF"/>
                </a:solidFill>
                <a:latin typeface="Times New Roman" panose="02020603050405020304" pitchFamily="18" charset="0"/>
                <a:ea typeface="宋体" panose="02010600030101010101" pitchFamily="2" charset="-122"/>
                <a:sym typeface="Times New Roman" panose="02020603050405020304" pitchFamily="18" charset="0"/>
              </a:rPr>
              <a:t>评估</a:t>
            </a:r>
            <a:r>
              <a:rPr lang="en-US" altLang="zh-CN" sz="1600" dirty="0">
                <a:solidFill>
                  <a:srgbClr val="FFFFFF"/>
                </a:solidFill>
                <a:latin typeface="Times New Roman" panose="02020603050405020304" pitchFamily="18" charset="0"/>
                <a:ea typeface="宋体" panose="02010600030101010101" pitchFamily="2" charset="-122"/>
                <a:sym typeface="Times New Roman" panose="02020603050405020304" pitchFamily="18" charset="0"/>
              </a:rPr>
              <a:t>/</a:t>
            </a:r>
            <a:r>
              <a:rPr lang="en-US" altLang="zh-CN" sz="1600" dirty="0" err="1">
                <a:solidFill>
                  <a:srgbClr val="FFFFFF"/>
                </a:solidFill>
                <a:latin typeface="Times New Roman" panose="02020603050405020304" pitchFamily="18" charset="0"/>
                <a:ea typeface="宋体" panose="02010600030101010101" pitchFamily="2" charset="-122"/>
                <a:sym typeface="Times New Roman" panose="02020603050405020304" pitchFamily="18" charset="0"/>
              </a:rPr>
              <a:t>预测</a:t>
            </a:r>
            <a:endParaRPr lang="zh-CN" altLang="en-US" sz="1800" dirty="0">
              <a:latin typeface="Arial" panose="020B0604020202020204" pitchFamily="34" charset="0"/>
              <a:ea typeface="宋体" panose="02010600030101010101" pitchFamily="2" charset="-122"/>
            </a:endParaRPr>
          </a:p>
        </p:txBody>
      </p:sp>
      <p:sp>
        <p:nvSpPr>
          <p:cNvPr id="35852" name="TextBox 1"/>
          <p:cNvSpPr>
            <a:spLocks noChangeArrowheads="1"/>
          </p:cNvSpPr>
          <p:nvPr/>
        </p:nvSpPr>
        <p:spPr bwMode="auto">
          <a:xfrm>
            <a:off x="1295400" y="5016500"/>
            <a:ext cx="10668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lnSpc>
                <a:spcPts val="1700"/>
              </a:lnSpc>
              <a:spcBef>
                <a:spcPct val="0"/>
              </a:spcBef>
              <a:buFont typeface="Arial" panose="020B0604020202020204" pitchFamily="34" charset="0"/>
              <a:buNone/>
            </a:pPr>
            <a:r>
              <a:rPr lang="en-US" altLang="zh-CN" sz="1600" dirty="0" err="1">
                <a:solidFill>
                  <a:srgbClr val="FFFFFF"/>
                </a:solidFill>
                <a:latin typeface="Times New Roman" panose="02020603050405020304" pitchFamily="18" charset="0"/>
                <a:ea typeface="宋体" panose="02010600030101010101" pitchFamily="2" charset="-122"/>
                <a:sym typeface="Times New Roman" panose="02020603050405020304" pitchFamily="18" charset="0"/>
              </a:rPr>
              <a:t>数据收集</a:t>
            </a:r>
            <a:r>
              <a:rPr lang="en-US" altLang="zh-CN" sz="1600" dirty="0">
                <a:solidFill>
                  <a:srgbClr val="FFFFFF"/>
                </a:solidFill>
                <a:latin typeface="Times New Roman" panose="02020603050405020304" pitchFamily="18" charset="0"/>
                <a:ea typeface="宋体" panose="02010600030101010101" pitchFamily="2" charset="-122"/>
                <a:sym typeface="Times New Roman" panose="02020603050405020304" pitchFamily="18" charset="0"/>
              </a:rPr>
              <a:t>/加</a:t>
            </a:r>
            <a:endParaRPr lang="zh-CN" altLang="en-US" sz="1800" dirty="0">
              <a:latin typeface="Arial" panose="020B0604020202020204" pitchFamily="34" charset="0"/>
              <a:ea typeface="宋体" panose="02010600030101010101" pitchFamily="2" charset="-122"/>
            </a:endParaRPr>
          </a:p>
        </p:txBody>
      </p:sp>
      <p:sp>
        <p:nvSpPr>
          <p:cNvPr id="35853" name="TextBox 1"/>
          <p:cNvSpPr>
            <a:spLocks noChangeArrowheads="1"/>
          </p:cNvSpPr>
          <p:nvPr/>
        </p:nvSpPr>
        <p:spPr bwMode="auto">
          <a:xfrm>
            <a:off x="1295400" y="5270500"/>
            <a:ext cx="203200" cy="20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lnSpc>
                <a:spcPts val="1600"/>
              </a:lnSpc>
              <a:spcBef>
                <a:spcPct val="0"/>
              </a:spcBef>
              <a:buFont typeface="Arial" panose="020B0604020202020204" pitchFamily="34" charset="0"/>
              <a:buNone/>
            </a:pPr>
            <a:r>
              <a:rPr lang="en-US" altLang="zh-CN" sz="1600" dirty="0">
                <a:solidFill>
                  <a:srgbClr val="FFFFFF"/>
                </a:solidFill>
                <a:latin typeface="Times New Roman" panose="02020603050405020304" pitchFamily="18" charset="0"/>
                <a:ea typeface="宋体" panose="02010600030101010101" pitchFamily="2" charset="-122"/>
                <a:sym typeface="Times New Roman" panose="02020603050405020304" pitchFamily="18" charset="0"/>
              </a:rPr>
              <a:t>工</a:t>
            </a:r>
            <a:endParaRPr lang="zh-CN" altLang="en-US" sz="1800" dirty="0">
              <a:latin typeface="Arial" panose="020B0604020202020204" pitchFamily="34" charset="0"/>
              <a:ea typeface="宋体" panose="02010600030101010101" pitchFamily="2" charset="-122"/>
            </a:endParaRPr>
          </a:p>
        </p:txBody>
      </p:sp>
      <p:sp>
        <p:nvSpPr>
          <p:cNvPr id="35854" name="TextBox 1"/>
          <p:cNvSpPr>
            <a:spLocks noChangeArrowheads="1"/>
          </p:cNvSpPr>
          <p:nvPr/>
        </p:nvSpPr>
        <p:spPr bwMode="auto">
          <a:xfrm>
            <a:off x="4572000" y="5270500"/>
            <a:ext cx="812800" cy="20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lnSpc>
                <a:spcPts val="1600"/>
              </a:lnSpc>
              <a:spcBef>
                <a:spcPct val="0"/>
              </a:spcBef>
              <a:buFont typeface="Arial" panose="020B0604020202020204" pitchFamily="34" charset="0"/>
              <a:buNone/>
            </a:pPr>
            <a:r>
              <a:rPr lang="en-US" altLang="zh-CN" sz="1600">
                <a:solidFill>
                  <a:srgbClr val="FFFFFF"/>
                </a:solidFill>
                <a:latin typeface="Times New Roman" panose="02020603050405020304" pitchFamily="18" charset="0"/>
                <a:ea typeface="宋体" panose="02010600030101010101" pitchFamily="2" charset="-122"/>
                <a:sym typeface="Times New Roman" panose="02020603050405020304" pitchFamily="18" charset="0"/>
              </a:rPr>
              <a:t>客户关怀</a:t>
            </a:r>
            <a:endParaRPr lang="zh-CN" altLang="en-US" sz="1800">
              <a:latin typeface="Arial" panose="020B0604020202020204" pitchFamily="34" charset="0"/>
              <a:ea typeface="宋体" panose="02010600030101010101" pitchFamily="2" charset="-122"/>
            </a:endParaRPr>
          </a:p>
        </p:txBody>
      </p:sp>
      <p:sp>
        <p:nvSpPr>
          <p:cNvPr id="35855" name="TextBox 1"/>
          <p:cNvSpPr>
            <a:spLocks noChangeArrowheads="1"/>
          </p:cNvSpPr>
          <p:nvPr/>
        </p:nvSpPr>
        <p:spPr bwMode="auto">
          <a:xfrm>
            <a:off x="2959100" y="3225800"/>
            <a:ext cx="863600" cy="201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lnSpc>
                <a:spcPts val="1600"/>
              </a:lnSpc>
              <a:spcBef>
                <a:spcPct val="0"/>
              </a:spcBef>
              <a:buFont typeface="Arial" panose="020B0604020202020204" pitchFamily="34" charset="0"/>
              <a:buNone/>
            </a:pPr>
            <a:r>
              <a:rPr lang="en-US" altLang="zh-CN" sz="1600" dirty="0" err="1">
                <a:solidFill>
                  <a:srgbClr val="FFFFFF"/>
                </a:solidFill>
                <a:latin typeface="Times New Roman" panose="02020603050405020304" pitchFamily="18" charset="0"/>
                <a:ea typeface="宋体" panose="02010600030101010101" pitchFamily="2" charset="-122"/>
                <a:sym typeface="Times New Roman" panose="02020603050405020304" pitchFamily="18" charset="0"/>
              </a:rPr>
              <a:t>关联分析</a:t>
            </a:r>
            <a:endParaRPr lang="zh-CN" altLang="en-US" sz="1600" dirty="0">
              <a:solidFill>
                <a:srgbClr val="FFFFFF"/>
              </a:solidFill>
              <a:latin typeface="Times New Roman" panose="02020603050405020304" pitchFamily="18" charset="0"/>
              <a:ea typeface="宋体" panose="02010600030101010101" pitchFamily="2" charset="-122"/>
              <a:sym typeface="Times New Roman" panose="02020603050405020304" pitchFamily="18" charset="0"/>
            </a:endParaRPr>
          </a:p>
          <a:p>
            <a:pPr eaLnBrk="1" hangingPunct="1">
              <a:lnSpc>
                <a:spcPts val="1000"/>
              </a:lnSpc>
              <a:spcBef>
                <a:spcPct val="0"/>
              </a:spcBef>
              <a:buFont typeface="Arial" panose="020B0604020202020204" pitchFamily="34" charset="0"/>
              <a:buNone/>
            </a:pPr>
            <a:endParaRPr lang="zh-CN" altLang="en-US" sz="1800" dirty="0">
              <a:solidFill>
                <a:srgbClr val="000000"/>
              </a:solidFill>
              <a:latin typeface="Calibri" panose="020F0502020204030204" pitchFamily="34" charset="0"/>
              <a:ea typeface="宋体" panose="02010600030101010101" pitchFamily="2" charset="-122"/>
            </a:endParaRPr>
          </a:p>
          <a:p>
            <a:pPr eaLnBrk="1" hangingPunct="1">
              <a:lnSpc>
                <a:spcPts val="1000"/>
              </a:lnSpc>
              <a:spcBef>
                <a:spcPct val="0"/>
              </a:spcBef>
              <a:buFont typeface="Arial" panose="020B0604020202020204" pitchFamily="34" charset="0"/>
              <a:buNone/>
            </a:pPr>
            <a:endParaRPr lang="zh-CN" altLang="en-US" sz="1800" dirty="0">
              <a:solidFill>
                <a:srgbClr val="000000"/>
              </a:solidFill>
              <a:latin typeface="Calibri" panose="020F0502020204030204" pitchFamily="34" charset="0"/>
              <a:ea typeface="宋体" panose="02010600030101010101" pitchFamily="2" charset="-122"/>
            </a:endParaRPr>
          </a:p>
          <a:p>
            <a:pPr eaLnBrk="1" hangingPunct="1">
              <a:lnSpc>
                <a:spcPts val="1000"/>
              </a:lnSpc>
              <a:spcBef>
                <a:spcPct val="0"/>
              </a:spcBef>
              <a:buFont typeface="Arial" panose="020B0604020202020204" pitchFamily="34" charset="0"/>
              <a:buNone/>
            </a:pPr>
            <a:endParaRPr lang="zh-CN" altLang="en-US" sz="1800" dirty="0">
              <a:solidFill>
                <a:srgbClr val="000000"/>
              </a:solidFill>
              <a:latin typeface="Calibri" panose="020F0502020204030204" pitchFamily="34" charset="0"/>
              <a:ea typeface="宋体" panose="02010600030101010101" pitchFamily="2" charset="-122"/>
            </a:endParaRPr>
          </a:p>
          <a:p>
            <a:pPr eaLnBrk="1" hangingPunct="1">
              <a:lnSpc>
                <a:spcPts val="1000"/>
              </a:lnSpc>
              <a:spcBef>
                <a:spcPct val="0"/>
              </a:spcBef>
              <a:buFont typeface="Arial" panose="020B0604020202020204" pitchFamily="34" charset="0"/>
              <a:buNone/>
            </a:pPr>
            <a:endParaRPr lang="zh-CN" altLang="en-US" sz="1800" dirty="0">
              <a:solidFill>
                <a:srgbClr val="000000"/>
              </a:solidFill>
              <a:latin typeface="Calibri" panose="020F0502020204030204" pitchFamily="34" charset="0"/>
              <a:ea typeface="宋体" panose="02010600030101010101" pitchFamily="2" charset="-122"/>
            </a:endParaRPr>
          </a:p>
          <a:p>
            <a:pPr eaLnBrk="1" hangingPunct="1">
              <a:lnSpc>
                <a:spcPts val="1000"/>
              </a:lnSpc>
              <a:spcBef>
                <a:spcPct val="0"/>
              </a:spcBef>
              <a:buFont typeface="Arial" panose="020B0604020202020204" pitchFamily="34" charset="0"/>
              <a:buNone/>
            </a:pPr>
            <a:endParaRPr lang="zh-CN" altLang="en-US" sz="1800" dirty="0">
              <a:solidFill>
                <a:srgbClr val="000000"/>
              </a:solidFill>
              <a:latin typeface="Calibri" panose="020F0502020204030204" pitchFamily="34" charset="0"/>
              <a:ea typeface="宋体" panose="02010600030101010101" pitchFamily="2" charset="-122"/>
            </a:endParaRPr>
          </a:p>
          <a:p>
            <a:pPr eaLnBrk="1" hangingPunct="1">
              <a:lnSpc>
                <a:spcPts val="1000"/>
              </a:lnSpc>
              <a:spcBef>
                <a:spcPct val="0"/>
              </a:spcBef>
              <a:buFont typeface="Arial" panose="020B0604020202020204" pitchFamily="34" charset="0"/>
              <a:buNone/>
            </a:pPr>
            <a:endParaRPr lang="zh-CN" altLang="en-US" sz="1800" dirty="0">
              <a:solidFill>
                <a:srgbClr val="000000"/>
              </a:solidFill>
              <a:latin typeface="Calibri" panose="020F0502020204030204" pitchFamily="34" charset="0"/>
              <a:ea typeface="宋体" panose="02010600030101010101" pitchFamily="2" charset="-122"/>
            </a:endParaRPr>
          </a:p>
          <a:p>
            <a:pPr eaLnBrk="1" hangingPunct="1">
              <a:lnSpc>
                <a:spcPts val="1000"/>
              </a:lnSpc>
              <a:spcBef>
                <a:spcPct val="0"/>
              </a:spcBef>
              <a:buFont typeface="Arial" panose="020B0604020202020204" pitchFamily="34" charset="0"/>
              <a:buNone/>
            </a:pPr>
            <a:endParaRPr lang="zh-CN" altLang="en-US" sz="1800" dirty="0">
              <a:solidFill>
                <a:srgbClr val="000000"/>
              </a:solidFill>
              <a:latin typeface="Calibri" panose="020F0502020204030204" pitchFamily="34" charset="0"/>
              <a:ea typeface="宋体" panose="02010600030101010101" pitchFamily="2" charset="-122"/>
            </a:endParaRPr>
          </a:p>
          <a:p>
            <a:pPr eaLnBrk="1" hangingPunct="1">
              <a:lnSpc>
                <a:spcPts val="1000"/>
              </a:lnSpc>
              <a:spcBef>
                <a:spcPct val="0"/>
              </a:spcBef>
              <a:buFont typeface="Arial" panose="020B0604020202020204" pitchFamily="34" charset="0"/>
              <a:buNone/>
            </a:pPr>
            <a:endParaRPr lang="zh-CN" altLang="en-US" sz="1800" dirty="0">
              <a:solidFill>
                <a:srgbClr val="000000"/>
              </a:solidFill>
              <a:latin typeface="Calibri" panose="020F0502020204030204" pitchFamily="34" charset="0"/>
              <a:ea typeface="宋体" panose="02010600030101010101" pitchFamily="2" charset="-122"/>
            </a:endParaRPr>
          </a:p>
          <a:p>
            <a:pPr eaLnBrk="1" hangingPunct="1">
              <a:lnSpc>
                <a:spcPts val="1000"/>
              </a:lnSpc>
              <a:spcBef>
                <a:spcPct val="0"/>
              </a:spcBef>
              <a:buFont typeface="Arial" panose="020B0604020202020204" pitchFamily="34" charset="0"/>
              <a:buNone/>
            </a:pPr>
            <a:endParaRPr lang="zh-CN" altLang="en-US" sz="1800" dirty="0">
              <a:solidFill>
                <a:srgbClr val="000000"/>
              </a:solidFill>
              <a:latin typeface="Calibri" panose="020F0502020204030204" pitchFamily="34" charset="0"/>
              <a:ea typeface="宋体" panose="02010600030101010101" pitchFamily="2" charset="-122"/>
            </a:endParaRPr>
          </a:p>
          <a:p>
            <a:pPr eaLnBrk="1" hangingPunct="1">
              <a:lnSpc>
                <a:spcPts val="1000"/>
              </a:lnSpc>
              <a:spcBef>
                <a:spcPct val="0"/>
              </a:spcBef>
              <a:buFont typeface="Arial" panose="020B0604020202020204" pitchFamily="34" charset="0"/>
              <a:buNone/>
            </a:pPr>
            <a:endParaRPr lang="zh-CN" altLang="en-US" sz="1800" dirty="0">
              <a:solidFill>
                <a:srgbClr val="000000"/>
              </a:solidFill>
              <a:latin typeface="Calibri" panose="020F0502020204030204" pitchFamily="34" charset="0"/>
              <a:ea typeface="宋体" panose="02010600030101010101" pitchFamily="2" charset="-122"/>
            </a:endParaRPr>
          </a:p>
          <a:p>
            <a:pPr eaLnBrk="1" hangingPunct="1">
              <a:lnSpc>
                <a:spcPts val="1000"/>
              </a:lnSpc>
              <a:spcBef>
                <a:spcPct val="0"/>
              </a:spcBef>
              <a:buFont typeface="Arial" panose="020B0604020202020204" pitchFamily="34" charset="0"/>
              <a:buNone/>
            </a:pPr>
            <a:endParaRPr lang="zh-CN" altLang="en-US" sz="1800" dirty="0">
              <a:solidFill>
                <a:srgbClr val="000000"/>
              </a:solidFill>
              <a:latin typeface="Calibri" panose="020F0502020204030204" pitchFamily="34" charset="0"/>
              <a:ea typeface="宋体" panose="02010600030101010101" pitchFamily="2" charset="-122"/>
            </a:endParaRPr>
          </a:p>
          <a:p>
            <a:pPr eaLnBrk="1" hangingPunct="1">
              <a:lnSpc>
                <a:spcPts val="1000"/>
              </a:lnSpc>
              <a:spcBef>
                <a:spcPct val="0"/>
              </a:spcBef>
              <a:buFont typeface="Arial" panose="020B0604020202020204" pitchFamily="34" charset="0"/>
              <a:buNone/>
            </a:pPr>
            <a:endParaRPr lang="zh-CN" altLang="en-US" sz="1800" dirty="0">
              <a:solidFill>
                <a:srgbClr val="000000"/>
              </a:solidFill>
              <a:latin typeface="Calibri" panose="020F0502020204030204" pitchFamily="34" charset="0"/>
              <a:ea typeface="宋体" panose="02010600030101010101" pitchFamily="2" charset="-122"/>
            </a:endParaRPr>
          </a:p>
          <a:p>
            <a:pPr eaLnBrk="1" hangingPunct="1">
              <a:lnSpc>
                <a:spcPts val="2300"/>
              </a:lnSpc>
              <a:spcBef>
                <a:spcPct val="0"/>
              </a:spcBef>
              <a:buFont typeface="Arial" panose="020B0604020202020204" pitchFamily="34" charset="0"/>
              <a:buNone/>
            </a:pPr>
            <a:r>
              <a:rPr lang="en-US" altLang="zh-CN" sz="1600" dirty="0" err="1">
                <a:solidFill>
                  <a:srgbClr val="FFFFFF"/>
                </a:solidFill>
                <a:latin typeface="Times New Roman" panose="02020603050405020304" pitchFamily="18" charset="0"/>
                <a:ea typeface="宋体" panose="02010600030101010101" pitchFamily="2" charset="-122"/>
                <a:sym typeface="Times New Roman" panose="02020603050405020304" pitchFamily="18" charset="0"/>
              </a:rPr>
              <a:t>舆情跟踪</a:t>
            </a:r>
            <a:r>
              <a:rPr lang="en-US" altLang="zh-CN" sz="1600" dirty="0">
                <a:solidFill>
                  <a:srgbClr val="FFFFFF"/>
                </a:solidFill>
                <a:latin typeface="Times New Roman" panose="02020603050405020304" pitchFamily="18" charset="0"/>
                <a:ea typeface="宋体" panose="02010600030101010101" pitchFamily="2" charset="-122"/>
                <a:sym typeface="Times New Roman" panose="02020603050405020304" pitchFamily="18" charset="0"/>
              </a:rPr>
              <a:t>/</a:t>
            </a:r>
            <a:endParaRPr lang="zh-CN" altLang="en-US" sz="1800" dirty="0">
              <a:latin typeface="Arial" panose="020B0604020202020204" pitchFamily="34" charset="0"/>
              <a:ea typeface="宋体" panose="02010600030101010101" pitchFamily="2" charset="-122"/>
            </a:endParaRPr>
          </a:p>
        </p:txBody>
      </p:sp>
      <p:sp>
        <p:nvSpPr>
          <p:cNvPr id="35856" name="TextBox 1"/>
          <p:cNvSpPr>
            <a:spLocks noChangeArrowheads="1"/>
          </p:cNvSpPr>
          <p:nvPr/>
        </p:nvSpPr>
        <p:spPr bwMode="auto">
          <a:xfrm>
            <a:off x="2959100" y="5270500"/>
            <a:ext cx="1028700" cy="2513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lnSpc>
                <a:spcPts val="1600"/>
              </a:lnSpc>
              <a:spcBef>
                <a:spcPct val="0"/>
              </a:spcBef>
              <a:buFont typeface="Arial" panose="020B0604020202020204" pitchFamily="34" charset="0"/>
              <a:buNone/>
            </a:pPr>
            <a:r>
              <a:rPr lang="en-US" altLang="zh-CN" sz="1600" dirty="0" err="1">
                <a:solidFill>
                  <a:srgbClr val="FFFFFF"/>
                </a:solidFill>
                <a:latin typeface="Times New Roman" panose="02020603050405020304" pitchFamily="18" charset="0"/>
                <a:ea typeface="宋体" panose="02010600030101010101" pitchFamily="2" charset="-122"/>
                <a:sym typeface="Times New Roman" panose="02020603050405020304" pitchFamily="18" charset="0"/>
              </a:rPr>
              <a:t>分析</a:t>
            </a:r>
            <a:endParaRPr lang="zh-CN" altLang="en-US" sz="1800" dirty="0">
              <a:latin typeface="Arial" panose="020B0604020202020204" pitchFamily="34" charset="0"/>
              <a:ea typeface="宋体" panose="02010600030101010101" pitchFamily="2" charset="-122"/>
            </a:endParaRPr>
          </a:p>
        </p:txBody>
      </p:sp>
      <p:sp>
        <p:nvSpPr>
          <p:cNvPr id="35857" name="TextBox 1"/>
          <p:cNvSpPr>
            <a:spLocks noChangeArrowheads="1"/>
          </p:cNvSpPr>
          <p:nvPr/>
        </p:nvSpPr>
        <p:spPr bwMode="auto">
          <a:xfrm>
            <a:off x="6121400" y="5270500"/>
            <a:ext cx="812800" cy="20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lnSpc>
                <a:spcPts val="1600"/>
              </a:lnSpc>
              <a:spcBef>
                <a:spcPct val="0"/>
              </a:spcBef>
              <a:buFont typeface="Arial" panose="020B0604020202020204" pitchFamily="34" charset="0"/>
              <a:buNone/>
            </a:pPr>
            <a:r>
              <a:rPr lang="en-US" altLang="zh-CN" sz="1600">
                <a:solidFill>
                  <a:srgbClr val="FFFFFF"/>
                </a:solidFill>
                <a:latin typeface="Times New Roman" panose="02020603050405020304" pitchFamily="18" charset="0"/>
                <a:ea typeface="宋体" panose="02010600030101010101" pitchFamily="2" charset="-122"/>
                <a:sym typeface="Times New Roman" panose="02020603050405020304" pitchFamily="18" charset="0"/>
              </a:rPr>
              <a:t>风险管理</a:t>
            </a:r>
            <a:endParaRPr lang="zh-CN" altLang="en-US" sz="1800">
              <a:latin typeface="Arial" panose="020B0604020202020204" pitchFamily="34" charset="0"/>
              <a:ea typeface="宋体" panose="02010600030101010101" pitchFamily="2" charset="-122"/>
            </a:endParaRPr>
          </a:p>
        </p:txBody>
      </p:sp>
      <p:sp>
        <p:nvSpPr>
          <p:cNvPr id="35858" name="TextBox 1"/>
          <p:cNvSpPr>
            <a:spLocks noChangeArrowheads="1"/>
          </p:cNvSpPr>
          <p:nvPr/>
        </p:nvSpPr>
        <p:spPr bwMode="auto">
          <a:xfrm>
            <a:off x="6184900" y="3251200"/>
            <a:ext cx="987425" cy="25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lnSpc>
                <a:spcPts val="1600"/>
              </a:lnSpc>
              <a:spcBef>
                <a:spcPct val="0"/>
              </a:spcBef>
              <a:buFont typeface="Arial" panose="020B0604020202020204" pitchFamily="34" charset="0"/>
              <a:buNone/>
            </a:pPr>
            <a:r>
              <a:rPr lang="zh-CN" altLang="en-US" sz="1600">
                <a:solidFill>
                  <a:srgbClr val="FFFFFF"/>
                </a:solidFill>
                <a:latin typeface="Times New Roman" panose="02020603050405020304" pitchFamily="18" charset="0"/>
                <a:ea typeface="宋体" panose="02010600030101010101" pitchFamily="2" charset="-122"/>
                <a:sym typeface="Times New Roman" panose="02020603050405020304" pitchFamily="18" charset="0"/>
              </a:rPr>
              <a:t>知识发现</a:t>
            </a:r>
            <a:endParaRPr lang="zh-CN" altLang="en-US" sz="1800">
              <a:latin typeface="Arial" panose="020B0604020202020204" pitchFamily="34" charset="0"/>
              <a:ea typeface="宋体" panose="02010600030101010101" pitchFamily="2" charset="-122"/>
            </a:endParaRPr>
          </a:p>
        </p:txBody>
      </p:sp>
      <p:sp>
        <p:nvSpPr>
          <p:cNvPr id="35859" name="TextBox 1"/>
          <p:cNvSpPr>
            <a:spLocks noChangeArrowheads="1"/>
          </p:cNvSpPr>
          <p:nvPr/>
        </p:nvSpPr>
        <p:spPr bwMode="auto">
          <a:xfrm>
            <a:off x="2133600" y="592138"/>
            <a:ext cx="4616450" cy="608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spcBef>
                <a:spcPct val="20000"/>
              </a:spcBef>
              <a:buFont typeface="Arial" panose="020B0604020202020204" pitchFamily="34" charset="0"/>
              <a:buChar char="•"/>
              <a:tabLst>
                <a:tab pos="3886200" algn="l"/>
              </a:tabLst>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tabLst>
                <a:tab pos="3886200" algn="l"/>
              </a:tabLst>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tabLst>
                <a:tab pos="3886200" algn="l"/>
              </a:tabLst>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tabLst>
                <a:tab pos="3886200" algn="l"/>
              </a:tabLst>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tabLst>
                <a:tab pos="3886200" algn="l"/>
              </a:tabLst>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3886200" algn="l"/>
              </a:tabLst>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3886200" algn="l"/>
              </a:tabLst>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3886200" algn="l"/>
              </a:tabLst>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3886200" algn="l"/>
              </a:tabLst>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lnSpc>
                <a:spcPts val="4700"/>
              </a:lnSpc>
              <a:spcBef>
                <a:spcPct val="0"/>
              </a:spcBef>
              <a:buFont typeface="Arial" panose="020B0604020202020204" pitchFamily="34" charset="0"/>
              <a:buNone/>
            </a:pPr>
            <a:r>
              <a:rPr lang="zh-CN" altLang="en-US" sz="3600" b="1">
                <a:solidFill>
                  <a:srgbClr val="000000"/>
                </a:solidFill>
                <a:sym typeface="微软雅黑" panose="020B0503020204020204" pitchFamily="34" charset="-122"/>
              </a:rPr>
              <a:t>大</a:t>
            </a:r>
            <a:r>
              <a:rPr lang="en-US" altLang="zh-CN" sz="3600" b="1">
                <a:solidFill>
                  <a:srgbClr val="000000"/>
                </a:solidFill>
                <a:sym typeface="微软雅黑" panose="020B0503020204020204" pitchFamily="34" charset="-122"/>
              </a:rPr>
              <a:t>数据应用场景：金融</a:t>
            </a:r>
            <a:endParaRPr lang="zh-CN" altLang="en-US" sz="3600" b="1"/>
          </a:p>
        </p:txBody>
      </p:sp>
      <p:sp>
        <p:nvSpPr>
          <p:cNvPr id="20" name="TextBox 1"/>
          <p:cNvSpPr>
            <a:spLocks noChangeArrowheads="1"/>
          </p:cNvSpPr>
          <p:nvPr/>
        </p:nvSpPr>
        <p:spPr bwMode="auto">
          <a:xfrm>
            <a:off x="1473200" y="3164825"/>
            <a:ext cx="889000" cy="26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lnSpc>
                <a:spcPts val="1700"/>
              </a:lnSpc>
              <a:spcBef>
                <a:spcPct val="0"/>
              </a:spcBef>
              <a:buFont typeface="Arial" panose="020B0604020202020204" pitchFamily="34" charset="0"/>
              <a:buNone/>
            </a:pPr>
            <a:r>
              <a:rPr lang="zh-CN" altLang="en-US" sz="1600" dirty="0">
                <a:solidFill>
                  <a:srgbClr val="FFFFFF"/>
                </a:solidFill>
                <a:latin typeface="Times New Roman" panose="02020603050405020304" pitchFamily="18" charset="0"/>
                <a:ea typeface="宋体" panose="02010600030101010101" pitchFamily="2" charset="-122"/>
                <a:sym typeface="Times New Roman" panose="02020603050405020304" pitchFamily="18" charset="0"/>
              </a:rPr>
              <a:t>商务智能</a:t>
            </a:r>
            <a:endParaRPr lang="zh-CN" altLang="en-US" sz="1800" dirty="0">
              <a:latin typeface="Arial" panose="020B0604020202020204" pitchFamily="34" charset="0"/>
              <a:ea typeface="宋体" panose="02010600030101010101" pitchFamily="2" charset="-122"/>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6"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9975" y="1571625"/>
            <a:ext cx="2000250" cy="266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86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9975" y="3108325"/>
            <a:ext cx="2000250" cy="264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868"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39975" y="1584325"/>
            <a:ext cx="2000250" cy="264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869"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39975" y="3095625"/>
            <a:ext cx="2000250" cy="266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870"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97275" y="1571625"/>
            <a:ext cx="2000250" cy="266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871"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97275" y="3095625"/>
            <a:ext cx="2000250" cy="266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872" name="Picture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867275" y="1571625"/>
            <a:ext cx="2000250" cy="266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873" name="Picture 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867275" y="3108325"/>
            <a:ext cx="2000250" cy="264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874" name="Picture 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137275" y="1571625"/>
            <a:ext cx="2000250" cy="266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875" name="Picture 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137275" y="3095625"/>
            <a:ext cx="2000250" cy="266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76" name="TextBox 1"/>
          <p:cNvSpPr>
            <a:spLocks noChangeArrowheads="1"/>
          </p:cNvSpPr>
          <p:nvPr/>
        </p:nvSpPr>
        <p:spPr bwMode="auto">
          <a:xfrm>
            <a:off x="1260475" y="2613025"/>
            <a:ext cx="1230313"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lnSpc>
                <a:spcPts val="1200"/>
              </a:lnSpc>
              <a:spcBef>
                <a:spcPct val="0"/>
              </a:spcBef>
              <a:buFont typeface="Arial" panose="020B0604020202020204" pitchFamily="34" charset="0"/>
              <a:buNone/>
            </a:pPr>
            <a:r>
              <a:rPr lang="en-US" altLang="zh-CN" sz="1200">
                <a:solidFill>
                  <a:srgbClr val="FFFFFF"/>
                </a:solidFill>
                <a:latin typeface="Times New Roman" panose="02020603050405020304" pitchFamily="18" charset="0"/>
                <a:ea typeface="宋体" panose="02010600030101010101" pitchFamily="2" charset="-122"/>
                <a:sym typeface="Times New Roman" panose="02020603050405020304" pitchFamily="18" charset="0"/>
              </a:rPr>
              <a:t>交通优化</a:t>
            </a:r>
            <a:endParaRPr lang="zh-CN" altLang="en-US" sz="1800">
              <a:latin typeface="Arial" panose="020B0604020202020204" pitchFamily="34" charset="0"/>
              <a:ea typeface="宋体" panose="02010600030101010101" pitchFamily="2" charset="-122"/>
            </a:endParaRPr>
          </a:p>
        </p:txBody>
      </p:sp>
      <p:sp>
        <p:nvSpPr>
          <p:cNvPr id="36877" name="TextBox 1"/>
          <p:cNvSpPr>
            <a:spLocks noChangeArrowheads="1"/>
          </p:cNvSpPr>
          <p:nvPr/>
        </p:nvSpPr>
        <p:spPr bwMode="auto">
          <a:xfrm>
            <a:off x="2046288" y="517525"/>
            <a:ext cx="5030787" cy="608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spcBef>
                <a:spcPct val="20000"/>
              </a:spcBef>
              <a:buFont typeface="Arial" panose="020B0604020202020204" pitchFamily="34" charset="0"/>
              <a:buChar char="•"/>
              <a:tabLst>
                <a:tab pos="647700" algn="l"/>
              </a:tabLst>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tabLst>
                <a:tab pos="647700" algn="l"/>
              </a:tabLst>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tabLst>
                <a:tab pos="647700" algn="l"/>
              </a:tabLst>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tabLst>
                <a:tab pos="647700" algn="l"/>
              </a:tabLst>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tabLst>
                <a:tab pos="647700" algn="l"/>
              </a:tabLst>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647700" algn="l"/>
              </a:tabLst>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647700" algn="l"/>
              </a:tabLst>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647700" algn="l"/>
              </a:tabLst>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647700" algn="l"/>
              </a:tabLst>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lnSpc>
                <a:spcPts val="4700"/>
              </a:lnSpc>
              <a:spcBef>
                <a:spcPct val="0"/>
              </a:spcBef>
              <a:buFont typeface="Arial" panose="020B0604020202020204" pitchFamily="34" charset="0"/>
              <a:buNone/>
            </a:pPr>
            <a:r>
              <a:rPr lang="en-US" altLang="zh-CN" sz="3600" b="1">
                <a:solidFill>
                  <a:srgbClr val="000000"/>
                </a:solidFill>
                <a:sym typeface="微软雅黑" panose="020B0503020204020204" pitchFamily="34" charset="-122"/>
              </a:rPr>
              <a:t>大数据应用场景：政府  </a:t>
            </a:r>
            <a:endParaRPr lang="zh-CN" altLang="en-US" sz="3600" b="1">
              <a:solidFill>
                <a:srgbClr val="000000"/>
              </a:solidFill>
              <a:sym typeface="微软雅黑" panose="020B0503020204020204" pitchFamily="34" charset="-122"/>
            </a:endParaRPr>
          </a:p>
        </p:txBody>
      </p:sp>
      <p:sp>
        <p:nvSpPr>
          <p:cNvPr id="36878" name="TextBox 1"/>
          <p:cNvSpPr>
            <a:spLocks noChangeArrowheads="1"/>
          </p:cNvSpPr>
          <p:nvPr/>
        </p:nvSpPr>
        <p:spPr bwMode="auto">
          <a:xfrm>
            <a:off x="2441575" y="2613025"/>
            <a:ext cx="1863725"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lnSpc>
                <a:spcPts val="1200"/>
              </a:lnSpc>
              <a:spcBef>
                <a:spcPct val="0"/>
              </a:spcBef>
              <a:buFont typeface="Arial" panose="020B0604020202020204" pitchFamily="34" charset="0"/>
              <a:buNone/>
            </a:pPr>
            <a:r>
              <a:rPr lang="zh-CN" altLang="en-US" sz="1200">
                <a:solidFill>
                  <a:srgbClr val="FFFFFF"/>
                </a:solidFill>
                <a:latin typeface="Times New Roman" panose="02020603050405020304" pitchFamily="18" charset="0"/>
                <a:ea typeface="宋体" panose="02010600030101010101" pitchFamily="2" charset="-122"/>
                <a:sym typeface="Times New Roman" panose="02020603050405020304" pitchFamily="18" charset="0"/>
              </a:rPr>
              <a:t>自然灾害预</a:t>
            </a:r>
            <a:r>
              <a:rPr lang="en-US" altLang="zh-CN" sz="1200">
                <a:solidFill>
                  <a:srgbClr val="FFFFFF"/>
                </a:solidFill>
                <a:latin typeface="Times New Roman" panose="02020603050405020304" pitchFamily="18" charset="0"/>
                <a:ea typeface="宋体" panose="02010600030101010101" pitchFamily="2" charset="-122"/>
                <a:sym typeface="Times New Roman" panose="02020603050405020304" pitchFamily="18" charset="0"/>
              </a:rPr>
              <a:t>防</a:t>
            </a:r>
            <a:endParaRPr lang="zh-CN" altLang="en-US" sz="1800">
              <a:latin typeface="Arial" panose="020B0604020202020204" pitchFamily="34" charset="0"/>
              <a:ea typeface="宋体" panose="02010600030101010101" pitchFamily="2" charset="-122"/>
            </a:endParaRPr>
          </a:p>
        </p:txBody>
      </p:sp>
      <p:sp>
        <p:nvSpPr>
          <p:cNvPr id="36879" name="TextBox 1"/>
          <p:cNvSpPr>
            <a:spLocks noChangeArrowheads="1"/>
          </p:cNvSpPr>
          <p:nvPr/>
        </p:nvSpPr>
        <p:spPr bwMode="auto">
          <a:xfrm>
            <a:off x="3698875" y="2613025"/>
            <a:ext cx="1230313"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lnSpc>
                <a:spcPts val="1200"/>
              </a:lnSpc>
              <a:spcBef>
                <a:spcPct val="0"/>
              </a:spcBef>
              <a:buFont typeface="Arial" panose="020B0604020202020204" pitchFamily="34" charset="0"/>
              <a:buNone/>
            </a:pPr>
            <a:r>
              <a:rPr lang="en-US" altLang="zh-CN" sz="1200">
                <a:solidFill>
                  <a:srgbClr val="FFFFFF"/>
                </a:solidFill>
                <a:latin typeface="Times New Roman" panose="02020603050405020304" pitchFamily="18" charset="0"/>
                <a:ea typeface="宋体" panose="02010600030101010101" pitchFamily="2" charset="-122"/>
                <a:sym typeface="Times New Roman" panose="02020603050405020304" pitchFamily="18" charset="0"/>
              </a:rPr>
              <a:t>研究改进</a:t>
            </a:r>
            <a:endParaRPr lang="zh-CN" altLang="en-US" sz="1800">
              <a:latin typeface="Arial" panose="020B0604020202020204" pitchFamily="34" charset="0"/>
              <a:ea typeface="宋体" panose="02010600030101010101" pitchFamily="2" charset="-122"/>
            </a:endParaRPr>
          </a:p>
        </p:txBody>
      </p:sp>
      <p:sp>
        <p:nvSpPr>
          <p:cNvPr id="36880" name="TextBox 1"/>
          <p:cNvSpPr>
            <a:spLocks noChangeArrowheads="1"/>
          </p:cNvSpPr>
          <p:nvPr/>
        </p:nvSpPr>
        <p:spPr bwMode="auto">
          <a:xfrm>
            <a:off x="4968875" y="2613025"/>
            <a:ext cx="1230313"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lnSpc>
                <a:spcPts val="1200"/>
              </a:lnSpc>
              <a:spcBef>
                <a:spcPct val="0"/>
              </a:spcBef>
              <a:buFont typeface="Arial" panose="020B0604020202020204" pitchFamily="34" charset="0"/>
              <a:buNone/>
            </a:pPr>
            <a:r>
              <a:rPr lang="en-US" altLang="zh-CN" sz="1200">
                <a:solidFill>
                  <a:srgbClr val="FFFFFF"/>
                </a:solidFill>
                <a:latin typeface="Times New Roman" panose="02020603050405020304" pitchFamily="18" charset="0"/>
                <a:ea typeface="宋体" panose="02010600030101010101" pitchFamily="2" charset="-122"/>
                <a:sym typeface="Times New Roman" panose="02020603050405020304" pitchFamily="18" charset="0"/>
              </a:rPr>
              <a:t>物流规划</a:t>
            </a:r>
            <a:endParaRPr lang="zh-CN" altLang="en-US" sz="1800">
              <a:latin typeface="Arial" panose="020B0604020202020204" pitchFamily="34" charset="0"/>
              <a:ea typeface="宋体" panose="02010600030101010101" pitchFamily="2" charset="-122"/>
            </a:endParaRPr>
          </a:p>
        </p:txBody>
      </p:sp>
      <p:sp>
        <p:nvSpPr>
          <p:cNvPr id="36881" name="TextBox 1"/>
          <p:cNvSpPr>
            <a:spLocks noChangeArrowheads="1"/>
          </p:cNvSpPr>
          <p:nvPr/>
        </p:nvSpPr>
        <p:spPr bwMode="auto">
          <a:xfrm>
            <a:off x="1171575" y="4149725"/>
            <a:ext cx="1230313"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lnSpc>
                <a:spcPts val="1200"/>
              </a:lnSpc>
              <a:spcBef>
                <a:spcPct val="0"/>
              </a:spcBef>
              <a:buFont typeface="Arial" panose="020B0604020202020204" pitchFamily="34" charset="0"/>
              <a:buNone/>
            </a:pPr>
            <a:r>
              <a:rPr lang="en-US" altLang="zh-CN" sz="1200">
                <a:solidFill>
                  <a:srgbClr val="FFFFFF"/>
                </a:solidFill>
                <a:latin typeface="Times New Roman" panose="02020603050405020304" pitchFamily="18" charset="0"/>
                <a:ea typeface="宋体" panose="02010600030101010101" pitchFamily="2" charset="-122"/>
                <a:sym typeface="Times New Roman" panose="02020603050405020304" pitchFamily="18" charset="0"/>
              </a:rPr>
              <a:t>环境监控</a:t>
            </a:r>
            <a:endParaRPr lang="zh-CN" altLang="en-US" sz="1800">
              <a:latin typeface="Arial" panose="020B0604020202020204" pitchFamily="34" charset="0"/>
              <a:ea typeface="宋体" panose="02010600030101010101" pitchFamily="2" charset="-122"/>
            </a:endParaRPr>
          </a:p>
        </p:txBody>
      </p:sp>
      <p:sp>
        <p:nvSpPr>
          <p:cNvPr id="36882" name="TextBox 1"/>
          <p:cNvSpPr>
            <a:spLocks noChangeArrowheads="1"/>
          </p:cNvSpPr>
          <p:nvPr/>
        </p:nvSpPr>
        <p:spPr bwMode="auto">
          <a:xfrm>
            <a:off x="3698875" y="4149725"/>
            <a:ext cx="1230313"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lnSpc>
                <a:spcPts val="1200"/>
              </a:lnSpc>
              <a:spcBef>
                <a:spcPct val="0"/>
              </a:spcBef>
              <a:buFont typeface="Arial" panose="020B0604020202020204" pitchFamily="34" charset="0"/>
              <a:buNone/>
            </a:pPr>
            <a:r>
              <a:rPr lang="en-US" altLang="zh-CN" sz="1200">
                <a:solidFill>
                  <a:srgbClr val="FFFFFF"/>
                </a:solidFill>
                <a:latin typeface="Times New Roman" panose="02020603050405020304" pitchFamily="18" charset="0"/>
                <a:ea typeface="宋体" panose="02010600030101010101" pitchFamily="2" charset="-122"/>
                <a:sym typeface="Times New Roman" panose="02020603050405020304" pitchFamily="18" charset="0"/>
              </a:rPr>
              <a:t>就业分析</a:t>
            </a:r>
            <a:endParaRPr lang="zh-CN" altLang="en-US" sz="1800">
              <a:latin typeface="Arial" panose="020B0604020202020204" pitchFamily="34" charset="0"/>
              <a:ea typeface="宋体" panose="02010600030101010101" pitchFamily="2" charset="-122"/>
            </a:endParaRPr>
          </a:p>
        </p:txBody>
      </p:sp>
      <p:sp>
        <p:nvSpPr>
          <p:cNvPr id="36883" name="TextBox 1"/>
          <p:cNvSpPr>
            <a:spLocks noChangeArrowheads="1"/>
          </p:cNvSpPr>
          <p:nvPr/>
        </p:nvSpPr>
        <p:spPr bwMode="auto">
          <a:xfrm>
            <a:off x="2441575" y="3959225"/>
            <a:ext cx="1538288"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lnSpc>
                <a:spcPts val="1200"/>
              </a:lnSpc>
              <a:spcBef>
                <a:spcPct val="0"/>
              </a:spcBef>
              <a:buFont typeface="Arial" panose="020B0604020202020204" pitchFamily="34" charset="0"/>
              <a:buNone/>
            </a:pPr>
            <a:r>
              <a:rPr lang="en-US" altLang="zh-CN" sz="1200">
                <a:solidFill>
                  <a:srgbClr val="FFFFFF"/>
                </a:solidFill>
                <a:latin typeface="Times New Roman" panose="02020603050405020304" pitchFamily="18" charset="0"/>
                <a:ea typeface="宋体" panose="02010600030101010101" pitchFamily="2" charset="-122"/>
                <a:sym typeface="Times New Roman" panose="02020603050405020304" pitchFamily="18" charset="0"/>
              </a:rPr>
              <a:t>社交网络意</a:t>
            </a:r>
            <a:endParaRPr lang="zh-CN" altLang="en-US" sz="1800">
              <a:latin typeface="Arial" panose="020B0604020202020204" pitchFamily="34" charset="0"/>
              <a:ea typeface="宋体" panose="02010600030101010101" pitchFamily="2" charset="-122"/>
            </a:endParaRPr>
          </a:p>
        </p:txBody>
      </p:sp>
      <p:sp>
        <p:nvSpPr>
          <p:cNvPr id="36884" name="TextBox 1"/>
          <p:cNvSpPr>
            <a:spLocks noChangeArrowheads="1"/>
          </p:cNvSpPr>
          <p:nvPr/>
        </p:nvSpPr>
        <p:spPr bwMode="auto">
          <a:xfrm>
            <a:off x="2441575" y="4137025"/>
            <a:ext cx="307975"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lnSpc>
                <a:spcPts val="1200"/>
              </a:lnSpc>
              <a:spcBef>
                <a:spcPct val="0"/>
              </a:spcBef>
              <a:buFont typeface="Arial" panose="020B0604020202020204" pitchFamily="34" charset="0"/>
              <a:buNone/>
            </a:pPr>
            <a:r>
              <a:rPr lang="en-US" altLang="zh-CN" sz="1200">
                <a:solidFill>
                  <a:srgbClr val="FFFFFF"/>
                </a:solidFill>
                <a:latin typeface="Times New Roman" panose="02020603050405020304" pitchFamily="18" charset="0"/>
                <a:ea typeface="宋体" panose="02010600030101010101" pitchFamily="2" charset="-122"/>
                <a:sym typeface="Times New Roman" panose="02020603050405020304" pitchFamily="18" charset="0"/>
              </a:rPr>
              <a:t>识</a:t>
            </a:r>
            <a:endParaRPr lang="zh-CN" altLang="en-US" sz="1800">
              <a:latin typeface="Arial" panose="020B0604020202020204" pitchFamily="34" charset="0"/>
              <a:ea typeface="宋体" panose="02010600030101010101" pitchFamily="2" charset="-122"/>
            </a:endParaRPr>
          </a:p>
        </p:txBody>
      </p:sp>
      <p:sp>
        <p:nvSpPr>
          <p:cNvPr id="36885" name="TextBox 1"/>
          <p:cNvSpPr>
            <a:spLocks noChangeArrowheads="1"/>
          </p:cNvSpPr>
          <p:nvPr/>
        </p:nvSpPr>
        <p:spPr bwMode="auto">
          <a:xfrm>
            <a:off x="6238875" y="2613025"/>
            <a:ext cx="1230313"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lnSpc>
                <a:spcPts val="1200"/>
              </a:lnSpc>
              <a:spcBef>
                <a:spcPct val="0"/>
              </a:spcBef>
              <a:buFont typeface="Arial" panose="020B0604020202020204" pitchFamily="34" charset="0"/>
              <a:buNone/>
            </a:pPr>
            <a:r>
              <a:rPr lang="en-US" altLang="zh-CN" sz="1200">
                <a:solidFill>
                  <a:srgbClr val="FFFFFF"/>
                </a:solidFill>
                <a:latin typeface="Times New Roman" panose="02020603050405020304" pitchFamily="18" charset="0"/>
                <a:ea typeface="宋体" panose="02010600030101010101" pitchFamily="2" charset="-122"/>
                <a:sym typeface="Times New Roman" panose="02020603050405020304" pitchFamily="18" charset="0"/>
              </a:rPr>
              <a:t>热点跟踪</a:t>
            </a:r>
            <a:endParaRPr lang="zh-CN" altLang="en-US" sz="1800">
              <a:latin typeface="Arial" panose="020B0604020202020204" pitchFamily="34" charset="0"/>
              <a:ea typeface="宋体" panose="02010600030101010101" pitchFamily="2" charset="-122"/>
            </a:endParaRPr>
          </a:p>
        </p:txBody>
      </p:sp>
      <p:sp>
        <p:nvSpPr>
          <p:cNvPr id="36886" name="TextBox 1"/>
          <p:cNvSpPr>
            <a:spLocks noChangeArrowheads="1"/>
          </p:cNvSpPr>
          <p:nvPr/>
        </p:nvSpPr>
        <p:spPr bwMode="auto">
          <a:xfrm>
            <a:off x="6238875" y="4149725"/>
            <a:ext cx="1230313"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lnSpc>
                <a:spcPts val="1200"/>
              </a:lnSpc>
              <a:spcBef>
                <a:spcPct val="0"/>
              </a:spcBef>
              <a:buFont typeface="Arial" panose="020B0604020202020204" pitchFamily="34" charset="0"/>
              <a:buNone/>
            </a:pPr>
            <a:r>
              <a:rPr lang="en-US" altLang="zh-CN" sz="1200">
                <a:solidFill>
                  <a:srgbClr val="FFFFFF"/>
                </a:solidFill>
                <a:latin typeface="Times New Roman" panose="02020603050405020304" pitchFamily="18" charset="0"/>
                <a:ea typeface="宋体" panose="02010600030101010101" pitchFamily="2" charset="-122"/>
                <a:sym typeface="Times New Roman" panose="02020603050405020304" pitchFamily="18" charset="0"/>
              </a:rPr>
              <a:t>经济预测</a:t>
            </a:r>
            <a:endParaRPr lang="zh-CN" altLang="en-US" sz="1800">
              <a:latin typeface="Arial" panose="020B0604020202020204" pitchFamily="34" charset="0"/>
              <a:ea typeface="宋体" panose="02010600030101010101" pitchFamily="2" charset="-122"/>
            </a:endParaRPr>
          </a:p>
        </p:txBody>
      </p:sp>
      <p:sp>
        <p:nvSpPr>
          <p:cNvPr id="36887" name="TextBox 1"/>
          <p:cNvSpPr>
            <a:spLocks noChangeArrowheads="1"/>
          </p:cNvSpPr>
          <p:nvPr/>
        </p:nvSpPr>
        <p:spPr bwMode="auto">
          <a:xfrm>
            <a:off x="4968875" y="4149725"/>
            <a:ext cx="1230313"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lnSpc>
                <a:spcPts val="1200"/>
              </a:lnSpc>
              <a:spcBef>
                <a:spcPct val="0"/>
              </a:spcBef>
              <a:buFont typeface="Arial" panose="020B0604020202020204" pitchFamily="34" charset="0"/>
              <a:buNone/>
            </a:pPr>
            <a:r>
              <a:rPr lang="en-US" altLang="zh-CN" sz="1200">
                <a:solidFill>
                  <a:srgbClr val="FFFFFF"/>
                </a:solidFill>
                <a:latin typeface="Times New Roman" panose="02020603050405020304" pitchFamily="18" charset="0"/>
                <a:ea typeface="宋体" panose="02010600030101010101" pitchFamily="2" charset="-122"/>
                <a:sym typeface="Times New Roman" panose="02020603050405020304" pitchFamily="18" charset="0"/>
              </a:rPr>
              <a:t>欺诈检测</a:t>
            </a:r>
            <a:endParaRPr lang="zh-CN" altLang="en-US" sz="1800">
              <a:latin typeface="Arial" panose="020B0604020202020204" pitchFamily="34" charset="0"/>
              <a:ea typeface="宋体" panose="02010600030101010101" pitchFamily="2" charset="-122"/>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0"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44600" y="1244600"/>
            <a:ext cx="1524000" cy="208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89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1600" y="3619500"/>
            <a:ext cx="1308100"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892"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60700" y="1549400"/>
            <a:ext cx="1308100" cy="177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893"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60700" y="3619500"/>
            <a:ext cx="1308100"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894"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37100" y="1562100"/>
            <a:ext cx="1308100" cy="176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895"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37100" y="3708400"/>
            <a:ext cx="1308100" cy="166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896" name="Picture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438900" y="1371600"/>
            <a:ext cx="1308100" cy="195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897" name="Picture 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438900" y="3708400"/>
            <a:ext cx="1308100" cy="166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898" name="TextBox 1"/>
          <p:cNvSpPr>
            <a:spLocks noChangeArrowheads="1"/>
          </p:cNvSpPr>
          <p:nvPr/>
        </p:nvSpPr>
        <p:spPr bwMode="auto">
          <a:xfrm>
            <a:off x="1438275" y="482600"/>
            <a:ext cx="6111875" cy="608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a:spAutoFit/>
          </a:bodyPr>
          <a:lstStyle>
            <a:lvl1pPr>
              <a:spcBef>
                <a:spcPct val="20000"/>
              </a:spcBef>
              <a:buFont typeface="Arial" panose="020B0604020202020204" pitchFamily="34" charset="0"/>
              <a:buChar char="•"/>
              <a:tabLst>
                <a:tab pos="1447800" algn="l"/>
              </a:tabLst>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tabLst>
                <a:tab pos="1447800" algn="l"/>
              </a:tabLst>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tabLst>
                <a:tab pos="1447800" algn="l"/>
              </a:tabLst>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tabLst>
                <a:tab pos="1447800" algn="l"/>
              </a:tabLst>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tabLst>
                <a:tab pos="1447800" algn="l"/>
              </a:tabLst>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1447800" algn="l"/>
              </a:tabLst>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1447800" algn="l"/>
              </a:tabLst>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1447800" algn="l"/>
              </a:tabLst>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1447800" algn="l"/>
              </a:tabLst>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lnSpc>
                <a:spcPts val="4700"/>
              </a:lnSpc>
              <a:spcBef>
                <a:spcPct val="0"/>
              </a:spcBef>
              <a:buFont typeface="Arial" panose="020B0604020202020204" pitchFamily="34" charset="0"/>
              <a:buNone/>
            </a:pPr>
            <a:r>
              <a:rPr lang="en-US" altLang="zh-CN" sz="3600" b="1">
                <a:solidFill>
                  <a:srgbClr val="000000"/>
                </a:solidFill>
                <a:sym typeface="微软雅黑" panose="020B0503020204020204" pitchFamily="34" charset="-122"/>
              </a:rPr>
              <a:t>大数据应用场景：医疗健康 </a:t>
            </a:r>
            <a:endParaRPr lang="zh-CN" altLang="en-US" sz="3600" b="1">
              <a:solidFill>
                <a:srgbClr val="000000"/>
              </a:solidFill>
              <a:sym typeface="微软雅黑" panose="020B0503020204020204" pitchFamily="34" charset="-122"/>
            </a:endParaRPr>
          </a:p>
        </p:txBody>
      </p:sp>
      <p:sp>
        <p:nvSpPr>
          <p:cNvPr id="37899" name="TextBox 1"/>
          <p:cNvSpPr>
            <a:spLocks noChangeArrowheads="1"/>
          </p:cNvSpPr>
          <p:nvPr/>
        </p:nvSpPr>
        <p:spPr bwMode="auto">
          <a:xfrm>
            <a:off x="1498600" y="2717800"/>
            <a:ext cx="1016000" cy="20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lnSpc>
                <a:spcPts val="1600"/>
              </a:lnSpc>
              <a:spcBef>
                <a:spcPct val="0"/>
              </a:spcBef>
              <a:buFont typeface="Arial" panose="020B0604020202020204" pitchFamily="34" charset="0"/>
              <a:buNone/>
            </a:pPr>
            <a:r>
              <a:rPr lang="en-US" altLang="zh-CN" sz="1600">
                <a:solidFill>
                  <a:srgbClr val="FFFFFF"/>
                </a:solidFill>
                <a:latin typeface="Times New Roman" panose="02020603050405020304" pitchFamily="18" charset="0"/>
                <a:ea typeface="宋体" panose="02010600030101010101" pitchFamily="2" charset="-122"/>
                <a:sym typeface="Times New Roman" panose="02020603050405020304" pitchFamily="18" charset="0"/>
              </a:rPr>
              <a:t>不间断医疗</a:t>
            </a:r>
            <a:endParaRPr lang="zh-CN" altLang="en-US" sz="1800">
              <a:latin typeface="Arial" panose="020B0604020202020204" pitchFamily="34" charset="0"/>
              <a:ea typeface="宋体" panose="02010600030101010101" pitchFamily="2" charset="-122"/>
            </a:endParaRPr>
          </a:p>
        </p:txBody>
      </p:sp>
      <p:sp>
        <p:nvSpPr>
          <p:cNvPr id="37900" name="TextBox 1"/>
          <p:cNvSpPr>
            <a:spLocks noChangeArrowheads="1"/>
          </p:cNvSpPr>
          <p:nvPr/>
        </p:nvSpPr>
        <p:spPr bwMode="auto">
          <a:xfrm>
            <a:off x="1498600" y="2959100"/>
            <a:ext cx="812800" cy="2247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lnSpc>
                <a:spcPts val="1600"/>
              </a:lnSpc>
              <a:spcBef>
                <a:spcPct val="0"/>
              </a:spcBef>
              <a:buFont typeface="Arial" panose="020B0604020202020204" pitchFamily="34" charset="0"/>
              <a:buNone/>
            </a:pPr>
            <a:r>
              <a:rPr lang="en-US" altLang="zh-CN" sz="1600">
                <a:solidFill>
                  <a:srgbClr val="FFFFFF"/>
                </a:solidFill>
                <a:latin typeface="Times New Roman" panose="02020603050405020304" pitchFamily="18" charset="0"/>
                <a:ea typeface="宋体" panose="02010600030101010101" pitchFamily="2" charset="-122"/>
                <a:sym typeface="Times New Roman" panose="02020603050405020304" pitchFamily="18" charset="0"/>
              </a:rPr>
              <a:t>保健</a:t>
            </a:r>
            <a:endParaRPr lang="zh-CN" altLang="en-US" sz="1600">
              <a:solidFill>
                <a:srgbClr val="FFFFFF"/>
              </a:solidFill>
              <a:latin typeface="Times New Roman" panose="02020603050405020304" pitchFamily="18" charset="0"/>
              <a:ea typeface="宋体" panose="02010600030101010101" pitchFamily="2" charset="-122"/>
              <a:sym typeface="Times New Roman" panose="02020603050405020304" pitchFamily="18" charset="0"/>
            </a:endParaRPr>
          </a:p>
          <a:p>
            <a:pPr eaLnBrk="1" hangingPunct="1">
              <a:lnSpc>
                <a:spcPts val="1000"/>
              </a:lnSpc>
              <a:spcBef>
                <a:spcPct val="0"/>
              </a:spcBef>
              <a:buFont typeface="Arial" panose="020B0604020202020204" pitchFamily="34" charset="0"/>
              <a:buNone/>
            </a:pPr>
            <a:endParaRPr lang="zh-CN" altLang="en-US" sz="1800">
              <a:solidFill>
                <a:srgbClr val="000000"/>
              </a:solidFill>
              <a:latin typeface="Calibri" panose="020F0502020204030204" pitchFamily="34" charset="0"/>
              <a:ea typeface="宋体" panose="02010600030101010101" pitchFamily="2" charset="-122"/>
            </a:endParaRPr>
          </a:p>
          <a:p>
            <a:pPr eaLnBrk="1" hangingPunct="1">
              <a:lnSpc>
                <a:spcPts val="1000"/>
              </a:lnSpc>
              <a:spcBef>
                <a:spcPct val="0"/>
              </a:spcBef>
              <a:buFont typeface="Arial" panose="020B0604020202020204" pitchFamily="34" charset="0"/>
              <a:buNone/>
            </a:pPr>
            <a:endParaRPr lang="zh-CN" altLang="en-US" sz="1800">
              <a:solidFill>
                <a:srgbClr val="000000"/>
              </a:solidFill>
              <a:latin typeface="Calibri" panose="020F0502020204030204" pitchFamily="34" charset="0"/>
              <a:ea typeface="宋体" panose="02010600030101010101" pitchFamily="2" charset="-122"/>
            </a:endParaRPr>
          </a:p>
          <a:p>
            <a:pPr eaLnBrk="1" hangingPunct="1">
              <a:lnSpc>
                <a:spcPts val="1000"/>
              </a:lnSpc>
              <a:spcBef>
                <a:spcPct val="0"/>
              </a:spcBef>
              <a:buFont typeface="Arial" panose="020B0604020202020204" pitchFamily="34" charset="0"/>
              <a:buNone/>
            </a:pPr>
            <a:endParaRPr lang="zh-CN" altLang="en-US" sz="1800">
              <a:solidFill>
                <a:srgbClr val="000000"/>
              </a:solidFill>
              <a:latin typeface="Calibri" panose="020F0502020204030204" pitchFamily="34" charset="0"/>
              <a:ea typeface="宋体" panose="02010600030101010101" pitchFamily="2" charset="-122"/>
            </a:endParaRPr>
          </a:p>
          <a:p>
            <a:pPr eaLnBrk="1" hangingPunct="1">
              <a:lnSpc>
                <a:spcPts val="1000"/>
              </a:lnSpc>
              <a:spcBef>
                <a:spcPct val="0"/>
              </a:spcBef>
              <a:buFont typeface="Arial" panose="020B0604020202020204" pitchFamily="34" charset="0"/>
              <a:buNone/>
            </a:pPr>
            <a:endParaRPr lang="zh-CN" altLang="en-US" sz="1800">
              <a:solidFill>
                <a:srgbClr val="000000"/>
              </a:solidFill>
              <a:latin typeface="Calibri" panose="020F0502020204030204" pitchFamily="34" charset="0"/>
              <a:ea typeface="宋体" panose="02010600030101010101" pitchFamily="2" charset="-122"/>
            </a:endParaRPr>
          </a:p>
          <a:p>
            <a:pPr eaLnBrk="1" hangingPunct="1">
              <a:lnSpc>
                <a:spcPts val="1000"/>
              </a:lnSpc>
              <a:spcBef>
                <a:spcPct val="0"/>
              </a:spcBef>
              <a:buFont typeface="Arial" panose="020B0604020202020204" pitchFamily="34" charset="0"/>
              <a:buNone/>
            </a:pPr>
            <a:endParaRPr lang="zh-CN" altLang="en-US" sz="1800">
              <a:solidFill>
                <a:srgbClr val="000000"/>
              </a:solidFill>
              <a:latin typeface="Calibri" panose="020F0502020204030204" pitchFamily="34" charset="0"/>
              <a:ea typeface="宋体" panose="02010600030101010101" pitchFamily="2" charset="-122"/>
            </a:endParaRPr>
          </a:p>
          <a:p>
            <a:pPr eaLnBrk="1" hangingPunct="1">
              <a:lnSpc>
                <a:spcPts val="1000"/>
              </a:lnSpc>
              <a:spcBef>
                <a:spcPct val="0"/>
              </a:spcBef>
              <a:buFont typeface="Arial" panose="020B0604020202020204" pitchFamily="34" charset="0"/>
              <a:buNone/>
            </a:pPr>
            <a:endParaRPr lang="zh-CN" altLang="en-US" sz="1800">
              <a:solidFill>
                <a:srgbClr val="000000"/>
              </a:solidFill>
              <a:latin typeface="Calibri" panose="020F0502020204030204" pitchFamily="34" charset="0"/>
              <a:ea typeface="宋体" panose="02010600030101010101" pitchFamily="2" charset="-122"/>
            </a:endParaRPr>
          </a:p>
          <a:p>
            <a:pPr eaLnBrk="1" hangingPunct="1">
              <a:lnSpc>
                <a:spcPts val="1000"/>
              </a:lnSpc>
              <a:spcBef>
                <a:spcPct val="0"/>
              </a:spcBef>
              <a:buFont typeface="Arial" panose="020B0604020202020204" pitchFamily="34" charset="0"/>
              <a:buNone/>
            </a:pPr>
            <a:endParaRPr lang="zh-CN" altLang="en-US" sz="1800">
              <a:solidFill>
                <a:srgbClr val="000000"/>
              </a:solidFill>
              <a:latin typeface="Calibri" panose="020F0502020204030204" pitchFamily="34" charset="0"/>
              <a:ea typeface="宋体" panose="02010600030101010101" pitchFamily="2" charset="-122"/>
            </a:endParaRPr>
          </a:p>
          <a:p>
            <a:pPr eaLnBrk="1" hangingPunct="1">
              <a:lnSpc>
                <a:spcPts val="1000"/>
              </a:lnSpc>
              <a:spcBef>
                <a:spcPct val="0"/>
              </a:spcBef>
              <a:buFont typeface="Arial" panose="020B0604020202020204" pitchFamily="34" charset="0"/>
              <a:buNone/>
            </a:pPr>
            <a:endParaRPr lang="zh-CN" altLang="en-US" sz="1800">
              <a:solidFill>
                <a:srgbClr val="000000"/>
              </a:solidFill>
              <a:latin typeface="Calibri" panose="020F0502020204030204" pitchFamily="34" charset="0"/>
              <a:ea typeface="宋体" panose="02010600030101010101" pitchFamily="2" charset="-122"/>
            </a:endParaRPr>
          </a:p>
          <a:p>
            <a:pPr eaLnBrk="1" hangingPunct="1">
              <a:lnSpc>
                <a:spcPts val="1000"/>
              </a:lnSpc>
              <a:spcBef>
                <a:spcPct val="0"/>
              </a:spcBef>
              <a:buFont typeface="Arial" panose="020B0604020202020204" pitchFamily="34" charset="0"/>
              <a:buNone/>
            </a:pPr>
            <a:endParaRPr lang="zh-CN" altLang="en-US" sz="1800">
              <a:solidFill>
                <a:srgbClr val="000000"/>
              </a:solidFill>
              <a:latin typeface="Calibri" panose="020F0502020204030204" pitchFamily="34" charset="0"/>
              <a:ea typeface="宋体" panose="02010600030101010101" pitchFamily="2" charset="-122"/>
            </a:endParaRPr>
          </a:p>
          <a:p>
            <a:pPr eaLnBrk="1" hangingPunct="1">
              <a:lnSpc>
                <a:spcPts val="1000"/>
              </a:lnSpc>
              <a:spcBef>
                <a:spcPct val="0"/>
              </a:spcBef>
              <a:buFont typeface="Arial" panose="020B0604020202020204" pitchFamily="34" charset="0"/>
              <a:buNone/>
            </a:pPr>
            <a:endParaRPr lang="zh-CN" altLang="en-US" sz="1800">
              <a:solidFill>
                <a:srgbClr val="000000"/>
              </a:solidFill>
              <a:latin typeface="Calibri" panose="020F0502020204030204" pitchFamily="34" charset="0"/>
              <a:ea typeface="宋体" panose="02010600030101010101" pitchFamily="2" charset="-122"/>
            </a:endParaRPr>
          </a:p>
          <a:p>
            <a:pPr eaLnBrk="1" hangingPunct="1">
              <a:lnSpc>
                <a:spcPts val="1000"/>
              </a:lnSpc>
              <a:spcBef>
                <a:spcPct val="0"/>
              </a:spcBef>
              <a:buFont typeface="Arial" panose="020B0604020202020204" pitchFamily="34" charset="0"/>
              <a:buNone/>
            </a:pPr>
            <a:endParaRPr lang="zh-CN" altLang="en-US" sz="1800">
              <a:solidFill>
                <a:srgbClr val="000000"/>
              </a:solidFill>
              <a:latin typeface="Calibri" panose="020F0502020204030204" pitchFamily="34" charset="0"/>
              <a:ea typeface="宋体" panose="02010600030101010101" pitchFamily="2" charset="-122"/>
            </a:endParaRPr>
          </a:p>
          <a:p>
            <a:pPr eaLnBrk="1" hangingPunct="1">
              <a:lnSpc>
                <a:spcPts val="1000"/>
              </a:lnSpc>
              <a:spcBef>
                <a:spcPct val="0"/>
              </a:spcBef>
              <a:buFont typeface="Arial" panose="020B0604020202020204" pitchFamily="34" charset="0"/>
              <a:buNone/>
            </a:pPr>
            <a:endParaRPr lang="zh-CN" altLang="en-US" sz="1800">
              <a:solidFill>
                <a:srgbClr val="000000"/>
              </a:solidFill>
              <a:latin typeface="Calibri" panose="020F0502020204030204" pitchFamily="34" charset="0"/>
              <a:ea typeface="宋体" panose="02010600030101010101" pitchFamily="2" charset="-122"/>
            </a:endParaRPr>
          </a:p>
          <a:p>
            <a:pPr eaLnBrk="1" hangingPunct="1">
              <a:lnSpc>
                <a:spcPts val="1000"/>
              </a:lnSpc>
              <a:spcBef>
                <a:spcPct val="0"/>
              </a:spcBef>
              <a:buFont typeface="Arial" panose="020B0604020202020204" pitchFamily="34" charset="0"/>
              <a:buNone/>
            </a:pPr>
            <a:endParaRPr lang="zh-CN" altLang="en-US" sz="1800">
              <a:solidFill>
                <a:srgbClr val="000000"/>
              </a:solidFill>
              <a:latin typeface="Calibri" panose="020F0502020204030204" pitchFamily="34" charset="0"/>
              <a:ea typeface="宋体" panose="02010600030101010101" pitchFamily="2" charset="-122"/>
            </a:endParaRPr>
          </a:p>
          <a:p>
            <a:pPr eaLnBrk="1" hangingPunct="1">
              <a:lnSpc>
                <a:spcPts val="1000"/>
              </a:lnSpc>
              <a:spcBef>
                <a:spcPct val="0"/>
              </a:spcBef>
              <a:buFont typeface="Arial" panose="020B0604020202020204" pitchFamily="34" charset="0"/>
              <a:buNone/>
            </a:pPr>
            <a:endParaRPr lang="zh-CN" altLang="en-US" sz="1800">
              <a:solidFill>
                <a:srgbClr val="000000"/>
              </a:solidFill>
              <a:latin typeface="Calibri" panose="020F0502020204030204" pitchFamily="34" charset="0"/>
              <a:ea typeface="宋体" panose="02010600030101010101" pitchFamily="2" charset="-122"/>
            </a:endParaRPr>
          </a:p>
          <a:p>
            <a:pPr eaLnBrk="1" hangingPunct="1">
              <a:lnSpc>
                <a:spcPts val="2100"/>
              </a:lnSpc>
              <a:spcBef>
                <a:spcPct val="0"/>
              </a:spcBef>
              <a:buFont typeface="Arial" panose="020B0604020202020204" pitchFamily="34" charset="0"/>
              <a:buNone/>
            </a:pPr>
            <a:r>
              <a:rPr lang="en-US" altLang="zh-CN" sz="1600">
                <a:solidFill>
                  <a:srgbClr val="FFFFFF"/>
                </a:solidFill>
                <a:latin typeface="Times New Roman" panose="02020603050405020304" pitchFamily="18" charset="0"/>
                <a:ea typeface="宋体" panose="02010600030101010101" pitchFamily="2" charset="-122"/>
                <a:sym typeface="Times New Roman" panose="02020603050405020304" pitchFamily="18" charset="0"/>
              </a:rPr>
              <a:t>流感跟踪</a:t>
            </a:r>
            <a:endParaRPr lang="zh-CN" altLang="en-US" sz="1800">
              <a:latin typeface="Arial" panose="020B0604020202020204" pitchFamily="34" charset="0"/>
              <a:ea typeface="宋体" panose="02010600030101010101" pitchFamily="2" charset="-122"/>
            </a:endParaRPr>
          </a:p>
        </p:txBody>
      </p:sp>
      <p:sp>
        <p:nvSpPr>
          <p:cNvPr id="37901" name="TextBox 1"/>
          <p:cNvSpPr>
            <a:spLocks noChangeArrowheads="1"/>
          </p:cNvSpPr>
          <p:nvPr/>
        </p:nvSpPr>
        <p:spPr bwMode="auto">
          <a:xfrm>
            <a:off x="3187700" y="2717800"/>
            <a:ext cx="8636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lnSpc>
                <a:spcPts val="1700"/>
              </a:lnSpc>
              <a:spcBef>
                <a:spcPct val="0"/>
              </a:spcBef>
              <a:buFont typeface="Arial" panose="020B0604020202020204" pitchFamily="34" charset="0"/>
              <a:buNone/>
            </a:pPr>
            <a:r>
              <a:rPr lang="en-US" altLang="zh-CN" sz="1600">
                <a:solidFill>
                  <a:srgbClr val="FFFFFF"/>
                </a:solidFill>
                <a:latin typeface="Times New Roman" panose="02020603050405020304" pitchFamily="18" charset="0"/>
                <a:ea typeface="宋体" panose="02010600030101010101" pitchFamily="2" charset="-122"/>
                <a:sym typeface="Times New Roman" panose="02020603050405020304" pitchFamily="18" charset="0"/>
              </a:rPr>
              <a:t>数据分析/</a:t>
            </a:r>
            <a:endParaRPr lang="zh-CN" altLang="en-US" sz="1800">
              <a:latin typeface="Arial" panose="020B0604020202020204" pitchFamily="34" charset="0"/>
              <a:ea typeface="宋体" panose="02010600030101010101" pitchFamily="2" charset="-122"/>
            </a:endParaRPr>
          </a:p>
        </p:txBody>
      </p:sp>
      <p:sp>
        <p:nvSpPr>
          <p:cNvPr id="37902" name="TextBox 1"/>
          <p:cNvSpPr>
            <a:spLocks noChangeArrowheads="1"/>
          </p:cNvSpPr>
          <p:nvPr/>
        </p:nvSpPr>
        <p:spPr bwMode="auto">
          <a:xfrm>
            <a:off x="3187700" y="2959100"/>
            <a:ext cx="812800" cy="2247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lnSpc>
                <a:spcPts val="1600"/>
              </a:lnSpc>
              <a:spcBef>
                <a:spcPct val="0"/>
              </a:spcBef>
              <a:buFont typeface="Arial" panose="020B0604020202020204" pitchFamily="34" charset="0"/>
              <a:buNone/>
            </a:pPr>
            <a:r>
              <a:rPr lang="en-US" altLang="zh-CN" sz="1600">
                <a:solidFill>
                  <a:srgbClr val="FFFFFF"/>
                </a:solidFill>
                <a:latin typeface="Times New Roman" panose="02020603050405020304" pitchFamily="18" charset="0"/>
                <a:ea typeface="宋体" panose="02010600030101010101" pitchFamily="2" charset="-122"/>
                <a:sym typeface="Times New Roman" panose="02020603050405020304" pitchFamily="18" charset="0"/>
              </a:rPr>
              <a:t>报告</a:t>
            </a:r>
            <a:endParaRPr lang="zh-CN" altLang="en-US" sz="1600">
              <a:solidFill>
                <a:srgbClr val="FFFFFF"/>
              </a:solidFill>
              <a:latin typeface="Times New Roman" panose="02020603050405020304" pitchFamily="18" charset="0"/>
              <a:ea typeface="宋体" panose="02010600030101010101" pitchFamily="2" charset="-122"/>
              <a:sym typeface="Times New Roman" panose="02020603050405020304" pitchFamily="18" charset="0"/>
            </a:endParaRPr>
          </a:p>
          <a:p>
            <a:pPr eaLnBrk="1" hangingPunct="1">
              <a:lnSpc>
                <a:spcPts val="1000"/>
              </a:lnSpc>
              <a:spcBef>
                <a:spcPct val="0"/>
              </a:spcBef>
              <a:buFont typeface="Arial" panose="020B0604020202020204" pitchFamily="34" charset="0"/>
              <a:buNone/>
            </a:pPr>
            <a:endParaRPr lang="zh-CN" altLang="en-US" sz="1800">
              <a:solidFill>
                <a:srgbClr val="000000"/>
              </a:solidFill>
              <a:latin typeface="Calibri" panose="020F0502020204030204" pitchFamily="34" charset="0"/>
              <a:ea typeface="宋体" panose="02010600030101010101" pitchFamily="2" charset="-122"/>
            </a:endParaRPr>
          </a:p>
          <a:p>
            <a:pPr eaLnBrk="1" hangingPunct="1">
              <a:lnSpc>
                <a:spcPts val="1000"/>
              </a:lnSpc>
              <a:spcBef>
                <a:spcPct val="0"/>
              </a:spcBef>
              <a:buFont typeface="Arial" panose="020B0604020202020204" pitchFamily="34" charset="0"/>
              <a:buNone/>
            </a:pPr>
            <a:endParaRPr lang="zh-CN" altLang="en-US" sz="1800">
              <a:solidFill>
                <a:srgbClr val="000000"/>
              </a:solidFill>
              <a:latin typeface="Calibri" panose="020F0502020204030204" pitchFamily="34" charset="0"/>
              <a:ea typeface="宋体" panose="02010600030101010101" pitchFamily="2" charset="-122"/>
            </a:endParaRPr>
          </a:p>
          <a:p>
            <a:pPr eaLnBrk="1" hangingPunct="1">
              <a:lnSpc>
                <a:spcPts val="1000"/>
              </a:lnSpc>
              <a:spcBef>
                <a:spcPct val="0"/>
              </a:spcBef>
              <a:buFont typeface="Arial" panose="020B0604020202020204" pitchFamily="34" charset="0"/>
              <a:buNone/>
            </a:pPr>
            <a:endParaRPr lang="zh-CN" altLang="en-US" sz="1800">
              <a:solidFill>
                <a:srgbClr val="000000"/>
              </a:solidFill>
              <a:latin typeface="Calibri" panose="020F0502020204030204" pitchFamily="34" charset="0"/>
              <a:ea typeface="宋体" panose="02010600030101010101" pitchFamily="2" charset="-122"/>
            </a:endParaRPr>
          </a:p>
          <a:p>
            <a:pPr eaLnBrk="1" hangingPunct="1">
              <a:lnSpc>
                <a:spcPts val="1000"/>
              </a:lnSpc>
              <a:spcBef>
                <a:spcPct val="0"/>
              </a:spcBef>
              <a:buFont typeface="Arial" panose="020B0604020202020204" pitchFamily="34" charset="0"/>
              <a:buNone/>
            </a:pPr>
            <a:endParaRPr lang="zh-CN" altLang="en-US" sz="1800">
              <a:solidFill>
                <a:srgbClr val="000000"/>
              </a:solidFill>
              <a:latin typeface="Calibri" panose="020F0502020204030204" pitchFamily="34" charset="0"/>
              <a:ea typeface="宋体" panose="02010600030101010101" pitchFamily="2" charset="-122"/>
            </a:endParaRPr>
          </a:p>
          <a:p>
            <a:pPr eaLnBrk="1" hangingPunct="1">
              <a:lnSpc>
                <a:spcPts val="1000"/>
              </a:lnSpc>
              <a:spcBef>
                <a:spcPct val="0"/>
              </a:spcBef>
              <a:buFont typeface="Arial" panose="020B0604020202020204" pitchFamily="34" charset="0"/>
              <a:buNone/>
            </a:pPr>
            <a:endParaRPr lang="zh-CN" altLang="en-US" sz="1800">
              <a:solidFill>
                <a:srgbClr val="000000"/>
              </a:solidFill>
              <a:latin typeface="Calibri" panose="020F0502020204030204" pitchFamily="34" charset="0"/>
              <a:ea typeface="宋体" panose="02010600030101010101" pitchFamily="2" charset="-122"/>
            </a:endParaRPr>
          </a:p>
          <a:p>
            <a:pPr eaLnBrk="1" hangingPunct="1">
              <a:lnSpc>
                <a:spcPts val="1000"/>
              </a:lnSpc>
              <a:spcBef>
                <a:spcPct val="0"/>
              </a:spcBef>
              <a:buFont typeface="Arial" panose="020B0604020202020204" pitchFamily="34" charset="0"/>
              <a:buNone/>
            </a:pPr>
            <a:endParaRPr lang="zh-CN" altLang="en-US" sz="1800">
              <a:solidFill>
                <a:srgbClr val="000000"/>
              </a:solidFill>
              <a:latin typeface="Calibri" panose="020F0502020204030204" pitchFamily="34" charset="0"/>
              <a:ea typeface="宋体" panose="02010600030101010101" pitchFamily="2" charset="-122"/>
            </a:endParaRPr>
          </a:p>
          <a:p>
            <a:pPr eaLnBrk="1" hangingPunct="1">
              <a:lnSpc>
                <a:spcPts val="1000"/>
              </a:lnSpc>
              <a:spcBef>
                <a:spcPct val="0"/>
              </a:spcBef>
              <a:buFont typeface="Arial" panose="020B0604020202020204" pitchFamily="34" charset="0"/>
              <a:buNone/>
            </a:pPr>
            <a:endParaRPr lang="zh-CN" altLang="en-US" sz="1800">
              <a:solidFill>
                <a:srgbClr val="000000"/>
              </a:solidFill>
              <a:latin typeface="Calibri" panose="020F0502020204030204" pitchFamily="34" charset="0"/>
              <a:ea typeface="宋体" panose="02010600030101010101" pitchFamily="2" charset="-122"/>
            </a:endParaRPr>
          </a:p>
          <a:p>
            <a:pPr eaLnBrk="1" hangingPunct="1">
              <a:lnSpc>
                <a:spcPts val="1000"/>
              </a:lnSpc>
              <a:spcBef>
                <a:spcPct val="0"/>
              </a:spcBef>
              <a:buFont typeface="Arial" panose="020B0604020202020204" pitchFamily="34" charset="0"/>
              <a:buNone/>
            </a:pPr>
            <a:endParaRPr lang="zh-CN" altLang="en-US" sz="1800">
              <a:solidFill>
                <a:srgbClr val="000000"/>
              </a:solidFill>
              <a:latin typeface="Calibri" panose="020F0502020204030204" pitchFamily="34" charset="0"/>
              <a:ea typeface="宋体" panose="02010600030101010101" pitchFamily="2" charset="-122"/>
            </a:endParaRPr>
          </a:p>
          <a:p>
            <a:pPr eaLnBrk="1" hangingPunct="1">
              <a:lnSpc>
                <a:spcPts val="1000"/>
              </a:lnSpc>
              <a:spcBef>
                <a:spcPct val="0"/>
              </a:spcBef>
              <a:buFont typeface="Arial" panose="020B0604020202020204" pitchFamily="34" charset="0"/>
              <a:buNone/>
            </a:pPr>
            <a:endParaRPr lang="zh-CN" altLang="en-US" sz="1800">
              <a:solidFill>
                <a:srgbClr val="000000"/>
              </a:solidFill>
              <a:latin typeface="Calibri" panose="020F0502020204030204" pitchFamily="34" charset="0"/>
              <a:ea typeface="宋体" panose="02010600030101010101" pitchFamily="2" charset="-122"/>
            </a:endParaRPr>
          </a:p>
          <a:p>
            <a:pPr eaLnBrk="1" hangingPunct="1">
              <a:lnSpc>
                <a:spcPts val="1000"/>
              </a:lnSpc>
              <a:spcBef>
                <a:spcPct val="0"/>
              </a:spcBef>
              <a:buFont typeface="Arial" panose="020B0604020202020204" pitchFamily="34" charset="0"/>
              <a:buNone/>
            </a:pPr>
            <a:endParaRPr lang="zh-CN" altLang="en-US" sz="1800">
              <a:solidFill>
                <a:srgbClr val="000000"/>
              </a:solidFill>
              <a:latin typeface="Calibri" panose="020F0502020204030204" pitchFamily="34" charset="0"/>
              <a:ea typeface="宋体" panose="02010600030101010101" pitchFamily="2" charset="-122"/>
            </a:endParaRPr>
          </a:p>
          <a:p>
            <a:pPr eaLnBrk="1" hangingPunct="1">
              <a:lnSpc>
                <a:spcPts val="1000"/>
              </a:lnSpc>
              <a:spcBef>
                <a:spcPct val="0"/>
              </a:spcBef>
              <a:buFont typeface="Arial" panose="020B0604020202020204" pitchFamily="34" charset="0"/>
              <a:buNone/>
            </a:pPr>
            <a:endParaRPr lang="zh-CN" altLang="en-US" sz="1800">
              <a:solidFill>
                <a:srgbClr val="000000"/>
              </a:solidFill>
              <a:latin typeface="Calibri" panose="020F0502020204030204" pitchFamily="34" charset="0"/>
              <a:ea typeface="宋体" panose="02010600030101010101" pitchFamily="2" charset="-122"/>
            </a:endParaRPr>
          </a:p>
          <a:p>
            <a:pPr eaLnBrk="1" hangingPunct="1">
              <a:lnSpc>
                <a:spcPts val="1000"/>
              </a:lnSpc>
              <a:spcBef>
                <a:spcPct val="0"/>
              </a:spcBef>
              <a:buFont typeface="Arial" panose="020B0604020202020204" pitchFamily="34" charset="0"/>
              <a:buNone/>
            </a:pPr>
            <a:endParaRPr lang="zh-CN" altLang="en-US" sz="1800">
              <a:solidFill>
                <a:srgbClr val="000000"/>
              </a:solidFill>
              <a:latin typeface="Calibri" panose="020F0502020204030204" pitchFamily="34" charset="0"/>
              <a:ea typeface="宋体" panose="02010600030101010101" pitchFamily="2" charset="-122"/>
            </a:endParaRPr>
          </a:p>
          <a:p>
            <a:pPr eaLnBrk="1" hangingPunct="1">
              <a:lnSpc>
                <a:spcPts val="1000"/>
              </a:lnSpc>
              <a:spcBef>
                <a:spcPct val="0"/>
              </a:spcBef>
              <a:buFont typeface="Arial" panose="020B0604020202020204" pitchFamily="34" charset="0"/>
              <a:buNone/>
            </a:pPr>
            <a:endParaRPr lang="zh-CN" altLang="en-US" sz="1800">
              <a:solidFill>
                <a:srgbClr val="000000"/>
              </a:solidFill>
              <a:latin typeface="Calibri" panose="020F0502020204030204" pitchFamily="34" charset="0"/>
              <a:ea typeface="宋体" panose="02010600030101010101" pitchFamily="2" charset="-122"/>
            </a:endParaRPr>
          </a:p>
          <a:p>
            <a:pPr eaLnBrk="1" hangingPunct="1">
              <a:lnSpc>
                <a:spcPts val="1000"/>
              </a:lnSpc>
              <a:spcBef>
                <a:spcPct val="0"/>
              </a:spcBef>
              <a:buFont typeface="Arial" panose="020B0604020202020204" pitchFamily="34" charset="0"/>
              <a:buNone/>
            </a:pPr>
            <a:endParaRPr lang="zh-CN" altLang="en-US" sz="1800">
              <a:solidFill>
                <a:srgbClr val="000000"/>
              </a:solidFill>
              <a:latin typeface="Calibri" panose="020F0502020204030204" pitchFamily="34" charset="0"/>
              <a:ea typeface="宋体" panose="02010600030101010101" pitchFamily="2" charset="-122"/>
            </a:endParaRPr>
          </a:p>
          <a:p>
            <a:pPr eaLnBrk="1" hangingPunct="1">
              <a:lnSpc>
                <a:spcPts val="2100"/>
              </a:lnSpc>
              <a:spcBef>
                <a:spcPct val="0"/>
              </a:spcBef>
              <a:buFont typeface="Arial" panose="020B0604020202020204" pitchFamily="34" charset="0"/>
              <a:buNone/>
            </a:pPr>
            <a:r>
              <a:rPr lang="en-US" altLang="zh-CN" sz="1600">
                <a:solidFill>
                  <a:srgbClr val="FFFFFF"/>
                </a:solidFill>
                <a:latin typeface="Times New Roman" panose="02020603050405020304" pitchFamily="18" charset="0"/>
                <a:ea typeface="宋体" panose="02010600030101010101" pitchFamily="2" charset="-122"/>
                <a:sym typeface="Times New Roman" panose="02020603050405020304" pitchFamily="18" charset="0"/>
              </a:rPr>
              <a:t>社交网络</a:t>
            </a:r>
            <a:endParaRPr lang="zh-CN" altLang="en-US" sz="1800">
              <a:latin typeface="Arial" panose="020B0604020202020204" pitchFamily="34" charset="0"/>
              <a:ea typeface="宋体" panose="02010600030101010101" pitchFamily="2" charset="-122"/>
            </a:endParaRPr>
          </a:p>
        </p:txBody>
      </p:sp>
      <p:sp>
        <p:nvSpPr>
          <p:cNvPr id="37903" name="TextBox 1"/>
          <p:cNvSpPr>
            <a:spLocks noChangeArrowheads="1"/>
          </p:cNvSpPr>
          <p:nvPr/>
        </p:nvSpPr>
        <p:spPr bwMode="auto">
          <a:xfrm>
            <a:off x="4864100" y="2959100"/>
            <a:ext cx="812800" cy="2247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lnSpc>
                <a:spcPts val="1600"/>
              </a:lnSpc>
              <a:spcBef>
                <a:spcPct val="0"/>
              </a:spcBef>
              <a:buFont typeface="Arial" panose="020B0604020202020204" pitchFamily="34" charset="0"/>
              <a:buNone/>
            </a:pPr>
            <a:r>
              <a:rPr lang="en-US" altLang="zh-CN" sz="1600">
                <a:solidFill>
                  <a:srgbClr val="FFFFFF"/>
                </a:solidFill>
                <a:latin typeface="Times New Roman" panose="02020603050405020304" pitchFamily="18" charset="0"/>
                <a:ea typeface="宋体" panose="02010600030101010101" pitchFamily="2" charset="-122"/>
                <a:sym typeface="Times New Roman" panose="02020603050405020304" pitchFamily="18" charset="0"/>
              </a:rPr>
              <a:t>改善研究</a:t>
            </a:r>
            <a:endParaRPr lang="zh-CN" altLang="en-US" sz="1600">
              <a:solidFill>
                <a:srgbClr val="FFFFFF"/>
              </a:solidFill>
              <a:latin typeface="Times New Roman" panose="02020603050405020304" pitchFamily="18" charset="0"/>
              <a:ea typeface="宋体" panose="02010600030101010101" pitchFamily="2" charset="-122"/>
              <a:sym typeface="Times New Roman" panose="02020603050405020304" pitchFamily="18" charset="0"/>
            </a:endParaRPr>
          </a:p>
          <a:p>
            <a:pPr eaLnBrk="1" hangingPunct="1">
              <a:lnSpc>
                <a:spcPts val="1000"/>
              </a:lnSpc>
              <a:spcBef>
                <a:spcPct val="0"/>
              </a:spcBef>
              <a:buFont typeface="Arial" panose="020B0604020202020204" pitchFamily="34" charset="0"/>
              <a:buNone/>
            </a:pPr>
            <a:endParaRPr lang="zh-CN" altLang="en-US" sz="1800">
              <a:solidFill>
                <a:srgbClr val="000000"/>
              </a:solidFill>
              <a:latin typeface="Calibri" panose="020F0502020204030204" pitchFamily="34" charset="0"/>
              <a:ea typeface="宋体" panose="02010600030101010101" pitchFamily="2" charset="-122"/>
            </a:endParaRPr>
          </a:p>
          <a:p>
            <a:pPr eaLnBrk="1" hangingPunct="1">
              <a:lnSpc>
                <a:spcPts val="1000"/>
              </a:lnSpc>
              <a:spcBef>
                <a:spcPct val="0"/>
              </a:spcBef>
              <a:buFont typeface="Arial" panose="020B0604020202020204" pitchFamily="34" charset="0"/>
              <a:buNone/>
            </a:pPr>
            <a:endParaRPr lang="zh-CN" altLang="en-US" sz="1800">
              <a:solidFill>
                <a:srgbClr val="000000"/>
              </a:solidFill>
              <a:latin typeface="Calibri" panose="020F0502020204030204" pitchFamily="34" charset="0"/>
              <a:ea typeface="宋体" panose="02010600030101010101" pitchFamily="2" charset="-122"/>
            </a:endParaRPr>
          </a:p>
          <a:p>
            <a:pPr eaLnBrk="1" hangingPunct="1">
              <a:lnSpc>
                <a:spcPts val="1000"/>
              </a:lnSpc>
              <a:spcBef>
                <a:spcPct val="0"/>
              </a:spcBef>
              <a:buFont typeface="Arial" panose="020B0604020202020204" pitchFamily="34" charset="0"/>
              <a:buNone/>
            </a:pPr>
            <a:endParaRPr lang="zh-CN" altLang="en-US" sz="1800">
              <a:solidFill>
                <a:srgbClr val="000000"/>
              </a:solidFill>
              <a:latin typeface="Calibri" panose="020F0502020204030204" pitchFamily="34" charset="0"/>
              <a:ea typeface="宋体" panose="02010600030101010101" pitchFamily="2" charset="-122"/>
            </a:endParaRPr>
          </a:p>
          <a:p>
            <a:pPr eaLnBrk="1" hangingPunct="1">
              <a:lnSpc>
                <a:spcPts val="1000"/>
              </a:lnSpc>
              <a:spcBef>
                <a:spcPct val="0"/>
              </a:spcBef>
              <a:buFont typeface="Arial" panose="020B0604020202020204" pitchFamily="34" charset="0"/>
              <a:buNone/>
            </a:pPr>
            <a:endParaRPr lang="zh-CN" altLang="en-US" sz="1800">
              <a:solidFill>
                <a:srgbClr val="000000"/>
              </a:solidFill>
              <a:latin typeface="Calibri" panose="020F0502020204030204" pitchFamily="34" charset="0"/>
              <a:ea typeface="宋体" panose="02010600030101010101" pitchFamily="2" charset="-122"/>
            </a:endParaRPr>
          </a:p>
          <a:p>
            <a:pPr eaLnBrk="1" hangingPunct="1">
              <a:lnSpc>
                <a:spcPts val="1000"/>
              </a:lnSpc>
              <a:spcBef>
                <a:spcPct val="0"/>
              </a:spcBef>
              <a:buFont typeface="Arial" panose="020B0604020202020204" pitchFamily="34" charset="0"/>
              <a:buNone/>
            </a:pPr>
            <a:endParaRPr lang="zh-CN" altLang="en-US" sz="1800">
              <a:solidFill>
                <a:srgbClr val="000000"/>
              </a:solidFill>
              <a:latin typeface="Calibri" panose="020F0502020204030204" pitchFamily="34" charset="0"/>
              <a:ea typeface="宋体" panose="02010600030101010101" pitchFamily="2" charset="-122"/>
            </a:endParaRPr>
          </a:p>
          <a:p>
            <a:pPr eaLnBrk="1" hangingPunct="1">
              <a:lnSpc>
                <a:spcPts val="1000"/>
              </a:lnSpc>
              <a:spcBef>
                <a:spcPct val="0"/>
              </a:spcBef>
              <a:buFont typeface="Arial" panose="020B0604020202020204" pitchFamily="34" charset="0"/>
              <a:buNone/>
            </a:pPr>
            <a:endParaRPr lang="zh-CN" altLang="en-US" sz="1800">
              <a:solidFill>
                <a:srgbClr val="000000"/>
              </a:solidFill>
              <a:latin typeface="Calibri" panose="020F0502020204030204" pitchFamily="34" charset="0"/>
              <a:ea typeface="宋体" panose="02010600030101010101" pitchFamily="2" charset="-122"/>
            </a:endParaRPr>
          </a:p>
          <a:p>
            <a:pPr eaLnBrk="1" hangingPunct="1">
              <a:lnSpc>
                <a:spcPts val="1000"/>
              </a:lnSpc>
              <a:spcBef>
                <a:spcPct val="0"/>
              </a:spcBef>
              <a:buFont typeface="Arial" panose="020B0604020202020204" pitchFamily="34" charset="0"/>
              <a:buNone/>
            </a:pPr>
            <a:endParaRPr lang="zh-CN" altLang="en-US" sz="1800">
              <a:solidFill>
                <a:srgbClr val="000000"/>
              </a:solidFill>
              <a:latin typeface="Calibri" panose="020F0502020204030204" pitchFamily="34" charset="0"/>
              <a:ea typeface="宋体" panose="02010600030101010101" pitchFamily="2" charset="-122"/>
            </a:endParaRPr>
          </a:p>
          <a:p>
            <a:pPr eaLnBrk="1" hangingPunct="1">
              <a:lnSpc>
                <a:spcPts val="1000"/>
              </a:lnSpc>
              <a:spcBef>
                <a:spcPct val="0"/>
              </a:spcBef>
              <a:buFont typeface="Arial" panose="020B0604020202020204" pitchFamily="34" charset="0"/>
              <a:buNone/>
            </a:pPr>
            <a:endParaRPr lang="zh-CN" altLang="en-US" sz="1800">
              <a:solidFill>
                <a:srgbClr val="000000"/>
              </a:solidFill>
              <a:latin typeface="Calibri" panose="020F0502020204030204" pitchFamily="34" charset="0"/>
              <a:ea typeface="宋体" panose="02010600030101010101" pitchFamily="2" charset="-122"/>
            </a:endParaRPr>
          </a:p>
          <a:p>
            <a:pPr eaLnBrk="1" hangingPunct="1">
              <a:lnSpc>
                <a:spcPts val="1000"/>
              </a:lnSpc>
              <a:spcBef>
                <a:spcPct val="0"/>
              </a:spcBef>
              <a:buFont typeface="Arial" panose="020B0604020202020204" pitchFamily="34" charset="0"/>
              <a:buNone/>
            </a:pPr>
            <a:endParaRPr lang="zh-CN" altLang="en-US" sz="1800">
              <a:solidFill>
                <a:srgbClr val="000000"/>
              </a:solidFill>
              <a:latin typeface="Calibri" panose="020F0502020204030204" pitchFamily="34" charset="0"/>
              <a:ea typeface="宋体" panose="02010600030101010101" pitchFamily="2" charset="-122"/>
            </a:endParaRPr>
          </a:p>
          <a:p>
            <a:pPr eaLnBrk="1" hangingPunct="1">
              <a:lnSpc>
                <a:spcPts val="1000"/>
              </a:lnSpc>
              <a:spcBef>
                <a:spcPct val="0"/>
              </a:spcBef>
              <a:buFont typeface="Arial" panose="020B0604020202020204" pitchFamily="34" charset="0"/>
              <a:buNone/>
            </a:pPr>
            <a:endParaRPr lang="zh-CN" altLang="en-US" sz="1800">
              <a:solidFill>
                <a:srgbClr val="000000"/>
              </a:solidFill>
              <a:latin typeface="Calibri" panose="020F0502020204030204" pitchFamily="34" charset="0"/>
              <a:ea typeface="宋体" panose="02010600030101010101" pitchFamily="2" charset="-122"/>
            </a:endParaRPr>
          </a:p>
          <a:p>
            <a:pPr eaLnBrk="1" hangingPunct="1">
              <a:lnSpc>
                <a:spcPts val="1000"/>
              </a:lnSpc>
              <a:spcBef>
                <a:spcPct val="0"/>
              </a:spcBef>
              <a:buFont typeface="Arial" panose="020B0604020202020204" pitchFamily="34" charset="0"/>
              <a:buNone/>
            </a:pPr>
            <a:endParaRPr lang="zh-CN" altLang="en-US" sz="1800">
              <a:solidFill>
                <a:srgbClr val="000000"/>
              </a:solidFill>
              <a:latin typeface="Calibri" panose="020F0502020204030204" pitchFamily="34" charset="0"/>
              <a:ea typeface="宋体" panose="02010600030101010101" pitchFamily="2" charset="-122"/>
            </a:endParaRPr>
          </a:p>
          <a:p>
            <a:pPr eaLnBrk="1" hangingPunct="1">
              <a:lnSpc>
                <a:spcPts val="1000"/>
              </a:lnSpc>
              <a:spcBef>
                <a:spcPct val="0"/>
              </a:spcBef>
              <a:buFont typeface="Arial" panose="020B0604020202020204" pitchFamily="34" charset="0"/>
              <a:buNone/>
            </a:pPr>
            <a:endParaRPr lang="zh-CN" altLang="en-US" sz="1800">
              <a:solidFill>
                <a:srgbClr val="000000"/>
              </a:solidFill>
              <a:latin typeface="Calibri" panose="020F0502020204030204" pitchFamily="34" charset="0"/>
              <a:ea typeface="宋体" panose="02010600030101010101" pitchFamily="2" charset="-122"/>
            </a:endParaRPr>
          </a:p>
          <a:p>
            <a:pPr eaLnBrk="1" hangingPunct="1">
              <a:lnSpc>
                <a:spcPts val="1000"/>
              </a:lnSpc>
              <a:spcBef>
                <a:spcPct val="0"/>
              </a:spcBef>
              <a:buFont typeface="Arial" panose="020B0604020202020204" pitchFamily="34" charset="0"/>
              <a:buNone/>
            </a:pPr>
            <a:endParaRPr lang="zh-CN" altLang="en-US" sz="1800">
              <a:solidFill>
                <a:srgbClr val="000000"/>
              </a:solidFill>
              <a:latin typeface="Calibri" panose="020F0502020204030204" pitchFamily="34" charset="0"/>
              <a:ea typeface="宋体" panose="02010600030101010101" pitchFamily="2" charset="-122"/>
            </a:endParaRPr>
          </a:p>
          <a:p>
            <a:pPr eaLnBrk="1" hangingPunct="1">
              <a:lnSpc>
                <a:spcPts val="1000"/>
              </a:lnSpc>
              <a:spcBef>
                <a:spcPct val="0"/>
              </a:spcBef>
              <a:buFont typeface="Arial" panose="020B0604020202020204" pitchFamily="34" charset="0"/>
              <a:buNone/>
            </a:pPr>
            <a:endParaRPr lang="zh-CN" altLang="en-US" sz="1800">
              <a:solidFill>
                <a:srgbClr val="000000"/>
              </a:solidFill>
              <a:latin typeface="Calibri" panose="020F0502020204030204" pitchFamily="34" charset="0"/>
              <a:ea typeface="宋体" panose="02010600030101010101" pitchFamily="2" charset="-122"/>
            </a:endParaRPr>
          </a:p>
          <a:p>
            <a:pPr eaLnBrk="1" hangingPunct="1">
              <a:lnSpc>
                <a:spcPts val="2100"/>
              </a:lnSpc>
              <a:spcBef>
                <a:spcPct val="0"/>
              </a:spcBef>
              <a:buFont typeface="Arial" panose="020B0604020202020204" pitchFamily="34" charset="0"/>
              <a:buNone/>
            </a:pPr>
            <a:r>
              <a:rPr lang="en-US" altLang="zh-CN" sz="1600">
                <a:solidFill>
                  <a:srgbClr val="FFFFFF"/>
                </a:solidFill>
                <a:latin typeface="Times New Roman" panose="02020603050405020304" pitchFamily="18" charset="0"/>
                <a:ea typeface="宋体" panose="02010600030101010101" pitchFamily="2" charset="-122"/>
                <a:sym typeface="Times New Roman" panose="02020603050405020304" pitchFamily="18" charset="0"/>
              </a:rPr>
              <a:t>欺诈索赔</a:t>
            </a:r>
            <a:endParaRPr lang="zh-CN" altLang="en-US" sz="1800">
              <a:latin typeface="Arial" panose="020B0604020202020204" pitchFamily="34" charset="0"/>
              <a:ea typeface="宋体" panose="02010600030101010101" pitchFamily="2" charset="-122"/>
            </a:endParaRPr>
          </a:p>
        </p:txBody>
      </p:sp>
      <p:sp>
        <p:nvSpPr>
          <p:cNvPr id="37904" name="TextBox 1"/>
          <p:cNvSpPr>
            <a:spLocks noChangeArrowheads="1"/>
          </p:cNvSpPr>
          <p:nvPr/>
        </p:nvSpPr>
        <p:spPr bwMode="auto">
          <a:xfrm>
            <a:off x="6565900" y="2971800"/>
            <a:ext cx="1155700" cy="223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lnSpc>
                <a:spcPts val="1500"/>
              </a:lnSpc>
              <a:spcBef>
                <a:spcPct val="0"/>
              </a:spcBef>
              <a:buFont typeface="Arial" panose="020B0604020202020204" pitchFamily="34" charset="0"/>
              <a:buNone/>
            </a:pPr>
            <a:r>
              <a:rPr lang="en-US" altLang="zh-CN" sz="1500">
                <a:solidFill>
                  <a:srgbClr val="FFFFFF"/>
                </a:solidFill>
                <a:latin typeface="Times New Roman" panose="02020603050405020304" pitchFamily="18" charset="0"/>
                <a:ea typeface="宋体" panose="02010600030101010101" pitchFamily="2" charset="-122"/>
                <a:sym typeface="Times New Roman" panose="02020603050405020304" pitchFamily="18" charset="0"/>
              </a:rPr>
              <a:t>医保物流规划</a:t>
            </a:r>
            <a:endParaRPr lang="zh-CN" altLang="en-US" sz="1500">
              <a:solidFill>
                <a:srgbClr val="FFFFFF"/>
              </a:solidFill>
              <a:latin typeface="Times New Roman" panose="02020603050405020304" pitchFamily="18" charset="0"/>
              <a:ea typeface="宋体" panose="02010600030101010101" pitchFamily="2" charset="-122"/>
              <a:sym typeface="Times New Roman" panose="02020603050405020304" pitchFamily="18" charset="0"/>
            </a:endParaRPr>
          </a:p>
          <a:p>
            <a:pPr eaLnBrk="1" hangingPunct="1">
              <a:lnSpc>
                <a:spcPts val="1000"/>
              </a:lnSpc>
              <a:spcBef>
                <a:spcPct val="0"/>
              </a:spcBef>
              <a:buFont typeface="Arial" panose="020B0604020202020204" pitchFamily="34" charset="0"/>
              <a:buNone/>
            </a:pPr>
            <a:endParaRPr lang="zh-CN" altLang="en-US" sz="1800">
              <a:solidFill>
                <a:srgbClr val="000000"/>
              </a:solidFill>
              <a:latin typeface="Calibri" panose="020F0502020204030204" pitchFamily="34" charset="0"/>
              <a:ea typeface="宋体" panose="02010600030101010101" pitchFamily="2" charset="-122"/>
            </a:endParaRPr>
          </a:p>
          <a:p>
            <a:pPr eaLnBrk="1" hangingPunct="1">
              <a:lnSpc>
                <a:spcPts val="1000"/>
              </a:lnSpc>
              <a:spcBef>
                <a:spcPct val="0"/>
              </a:spcBef>
              <a:buFont typeface="Arial" panose="020B0604020202020204" pitchFamily="34" charset="0"/>
              <a:buNone/>
            </a:pPr>
            <a:endParaRPr lang="zh-CN" altLang="en-US" sz="1800">
              <a:solidFill>
                <a:srgbClr val="000000"/>
              </a:solidFill>
              <a:latin typeface="Calibri" panose="020F0502020204030204" pitchFamily="34" charset="0"/>
              <a:ea typeface="宋体" panose="02010600030101010101" pitchFamily="2" charset="-122"/>
            </a:endParaRPr>
          </a:p>
          <a:p>
            <a:pPr eaLnBrk="1" hangingPunct="1">
              <a:lnSpc>
                <a:spcPts val="1000"/>
              </a:lnSpc>
              <a:spcBef>
                <a:spcPct val="0"/>
              </a:spcBef>
              <a:buFont typeface="Arial" panose="020B0604020202020204" pitchFamily="34" charset="0"/>
              <a:buNone/>
            </a:pPr>
            <a:endParaRPr lang="zh-CN" altLang="en-US" sz="1800">
              <a:solidFill>
                <a:srgbClr val="000000"/>
              </a:solidFill>
              <a:latin typeface="Calibri" panose="020F0502020204030204" pitchFamily="34" charset="0"/>
              <a:ea typeface="宋体" panose="02010600030101010101" pitchFamily="2" charset="-122"/>
            </a:endParaRPr>
          </a:p>
          <a:p>
            <a:pPr eaLnBrk="1" hangingPunct="1">
              <a:lnSpc>
                <a:spcPts val="1000"/>
              </a:lnSpc>
              <a:spcBef>
                <a:spcPct val="0"/>
              </a:spcBef>
              <a:buFont typeface="Arial" panose="020B0604020202020204" pitchFamily="34" charset="0"/>
              <a:buNone/>
            </a:pPr>
            <a:endParaRPr lang="zh-CN" altLang="en-US" sz="1800">
              <a:solidFill>
                <a:srgbClr val="000000"/>
              </a:solidFill>
              <a:latin typeface="Calibri" panose="020F0502020204030204" pitchFamily="34" charset="0"/>
              <a:ea typeface="宋体" panose="02010600030101010101" pitchFamily="2" charset="-122"/>
            </a:endParaRPr>
          </a:p>
          <a:p>
            <a:pPr eaLnBrk="1" hangingPunct="1">
              <a:lnSpc>
                <a:spcPts val="1000"/>
              </a:lnSpc>
              <a:spcBef>
                <a:spcPct val="0"/>
              </a:spcBef>
              <a:buFont typeface="Arial" panose="020B0604020202020204" pitchFamily="34" charset="0"/>
              <a:buNone/>
            </a:pPr>
            <a:endParaRPr lang="zh-CN" altLang="en-US" sz="1800">
              <a:solidFill>
                <a:srgbClr val="000000"/>
              </a:solidFill>
              <a:latin typeface="Calibri" panose="020F0502020204030204" pitchFamily="34" charset="0"/>
              <a:ea typeface="宋体" panose="02010600030101010101" pitchFamily="2" charset="-122"/>
            </a:endParaRPr>
          </a:p>
          <a:p>
            <a:pPr eaLnBrk="1" hangingPunct="1">
              <a:lnSpc>
                <a:spcPts val="1000"/>
              </a:lnSpc>
              <a:spcBef>
                <a:spcPct val="0"/>
              </a:spcBef>
              <a:buFont typeface="Arial" panose="020B0604020202020204" pitchFamily="34" charset="0"/>
              <a:buNone/>
            </a:pPr>
            <a:endParaRPr lang="zh-CN" altLang="en-US" sz="1800">
              <a:solidFill>
                <a:srgbClr val="000000"/>
              </a:solidFill>
              <a:latin typeface="Calibri" panose="020F0502020204030204" pitchFamily="34" charset="0"/>
              <a:ea typeface="宋体" panose="02010600030101010101" pitchFamily="2" charset="-122"/>
            </a:endParaRPr>
          </a:p>
          <a:p>
            <a:pPr eaLnBrk="1" hangingPunct="1">
              <a:lnSpc>
                <a:spcPts val="1000"/>
              </a:lnSpc>
              <a:spcBef>
                <a:spcPct val="0"/>
              </a:spcBef>
              <a:buFont typeface="Arial" panose="020B0604020202020204" pitchFamily="34" charset="0"/>
              <a:buNone/>
            </a:pPr>
            <a:endParaRPr lang="zh-CN" altLang="en-US" sz="1800">
              <a:solidFill>
                <a:srgbClr val="000000"/>
              </a:solidFill>
              <a:latin typeface="Calibri" panose="020F0502020204030204" pitchFamily="34" charset="0"/>
              <a:ea typeface="宋体" panose="02010600030101010101" pitchFamily="2" charset="-122"/>
            </a:endParaRPr>
          </a:p>
          <a:p>
            <a:pPr eaLnBrk="1" hangingPunct="1">
              <a:lnSpc>
                <a:spcPts val="1000"/>
              </a:lnSpc>
              <a:spcBef>
                <a:spcPct val="0"/>
              </a:spcBef>
              <a:buFont typeface="Arial" panose="020B0604020202020204" pitchFamily="34" charset="0"/>
              <a:buNone/>
            </a:pPr>
            <a:endParaRPr lang="zh-CN" altLang="en-US" sz="1800">
              <a:solidFill>
                <a:srgbClr val="000000"/>
              </a:solidFill>
              <a:latin typeface="Calibri" panose="020F0502020204030204" pitchFamily="34" charset="0"/>
              <a:ea typeface="宋体" panose="02010600030101010101" pitchFamily="2" charset="-122"/>
            </a:endParaRPr>
          </a:p>
          <a:p>
            <a:pPr eaLnBrk="1" hangingPunct="1">
              <a:lnSpc>
                <a:spcPts val="1000"/>
              </a:lnSpc>
              <a:spcBef>
                <a:spcPct val="0"/>
              </a:spcBef>
              <a:buFont typeface="Arial" panose="020B0604020202020204" pitchFamily="34" charset="0"/>
              <a:buNone/>
            </a:pPr>
            <a:endParaRPr lang="zh-CN" altLang="en-US" sz="1800">
              <a:solidFill>
                <a:srgbClr val="000000"/>
              </a:solidFill>
              <a:latin typeface="Calibri" panose="020F0502020204030204" pitchFamily="34" charset="0"/>
              <a:ea typeface="宋体" panose="02010600030101010101" pitchFamily="2" charset="-122"/>
            </a:endParaRPr>
          </a:p>
          <a:p>
            <a:pPr eaLnBrk="1" hangingPunct="1">
              <a:lnSpc>
                <a:spcPts val="1000"/>
              </a:lnSpc>
              <a:spcBef>
                <a:spcPct val="0"/>
              </a:spcBef>
              <a:buFont typeface="Arial" panose="020B0604020202020204" pitchFamily="34" charset="0"/>
              <a:buNone/>
            </a:pPr>
            <a:endParaRPr lang="zh-CN" altLang="en-US" sz="1800">
              <a:solidFill>
                <a:srgbClr val="000000"/>
              </a:solidFill>
              <a:latin typeface="Calibri" panose="020F0502020204030204" pitchFamily="34" charset="0"/>
              <a:ea typeface="宋体" panose="02010600030101010101" pitchFamily="2" charset="-122"/>
            </a:endParaRPr>
          </a:p>
          <a:p>
            <a:pPr eaLnBrk="1" hangingPunct="1">
              <a:lnSpc>
                <a:spcPts val="1000"/>
              </a:lnSpc>
              <a:spcBef>
                <a:spcPct val="0"/>
              </a:spcBef>
              <a:buFont typeface="Arial" panose="020B0604020202020204" pitchFamily="34" charset="0"/>
              <a:buNone/>
            </a:pPr>
            <a:endParaRPr lang="zh-CN" altLang="en-US" sz="1800">
              <a:solidFill>
                <a:srgbClr val="000000"/>
              </a:solidFill>
              <a:latin typeface="Calibri" panose="020F0502020204030204" pitchFamily="34" charset="0"/>
              <a:ea typeface="宋体" panose="02010600030101010101" pitchFamily="2" charset="-122"/>
            </a:endParaRPr>
          </a:p>
          <a:p>
            <a:pPr eaLnBrk="1" hangingPunct="1">
              <a:lnSpc>
                <a:spcPts val="1000"/>
              </a:lnSpc>
              <a:spcBef>
                <a:spcPct val="0"/>
              </a:spcBef>
              <a:buFont typeface="Arial" panose="020B0604020202020204" pitchFamily="34" charset="0"/>
              <a:buNone/>
            </a:pPr>
            <a:endParaRPr lang="zh-CN" altLang="en-US" sz="1800">
              <a:solidFill>
                <a:srgbClr val="000000"/>
              </a:solidFill>
              <a:latin typeface="Calibri" panose="020F0502020204030204" pitchFamily="34" charset="0"/>
              <a:ea typeface="宋体" panose="02010600030101010101" pitchFamily="2" charset="-122"/>
            </a:endParaRPr>
          </a:p>
          <a:p>
            <a:pPr eaLnBrk="1" hangingPunct="1">
              <a:lnSpc>
                <a:spcPts val="1000"/>
              </a:lnSpc>
              <a:spcBef>
                <a:spcPct val="0"/>
              </a:spcBef>
              <a:buFont typeface="Arial" panose="020B0604020202020204" pitchFamily="34" charset="0"/>
              <a:buNone/>
            </a:pPr>
            <a:endParaRPr lang="zh-CN" altLang="en-US" sz="1800">
              <a:solidFill>
                <a:srgbClr val="000000"/>
              </a:solidFill>
              <a:latin typeface="Calibri" panose="020F0502020204030204" pitchFamily="34" charset="0"/>
              <a:ea typeface="宋体" panose="02010600030101010101" pitchFamily="2" charset="-122"/>
            </a:endParaRPr>
          </a:p>
          <a:p>
            <a:pPr eaLnBrk="1" hangingPunct="1">
              <a:lnSpc>
                <a:spcPts val="1000"/>
              </a:lnSpc>
              <a:spcBef>
                <a:spcPct val="0"/>
              </a:spcBef>
              <a:buFont typeface="Arial" panose="020B0604020202020204" pitchFamily="34" charset="0"/>
              <a:buNone/>
            </a:pPr>
            <a:endParaRPr lang="zh-CN" altLang="en-US" sz="1800">
              <a:solidFill>
                <a:srgbClr val="000000"/>
              </a:solidFill>
              <a:latin typeface="Calibri" panose="020F0502020204030204" pitchFamily="34" charset="0"/>
              <a:ea typeface="宋体" panose="02010600030101010101" pitchFamily="2" charset="-122"/>
            </a:endParaRPr>
          </a:p>
          <a:p>
            <a:pPr eaLnBrk="1" hangingPunct="1">
              <a:lnSpc>
                <a:spcPts val="2100"/>
              </a:lnSpc>
              <a:spcBef>
                <a:spcPct val="0"/>
              </a:spcBef>
              <a:buFont typeface="Arial" panose="020B0604020202020204" pitchFamily="34" charset="0"/>
              <a:buNone/>
            </a:pPr>
            <a:r>
              <a:rPr lang="en-US" altLang="zh-CN" sz="1600">
                <a:solidFill>
                  <a:srgbClr val="FFFFFF"/>
                </a:solidFill>
                <a:latin typeface="Times New Roman" panose="02020603050405020304" pitchFamily="18" charset="0"/>
                <a:ea typeface="宋体" panose="02010600030101010101" pitchFamily="2" charset="-122"/>
                <a:sym typeface="Times New Roman" panose="02020603050405020304" pitchFamily="18" charset="0"/>
              </a:rPr>
              <a:t>治疗计划</a:t>
            </a:r>
            <a:endParaRPr lang="zh-CN" altLang="en-US" sz="1800">
              <a:latin typeface="Arial" panose="020B0604020202020204" pitchFamily="34" charset="0"/>
              <a:ea typeface="宋体" panose="02010600030101010101" pitchFamily="2" charset="-122"/>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reeform 3"/>
          <p:cNvSpPr>
            <a:spLocks noChangeArrowheads="1"/>
          </p:cNvSpPr>
          <p:nvPr/>
        </p:nvSpPr>
        <p:spPr bwMode="auto">
          <a:xfrm>
            <a:off x="1468438" y="1581150"/>
            <a:ext cx="1279525" cy="1698625"/>
          </a:xfrm>
          <a:custGeom>
            <a:avLst/>
            <a:gdLst>
              <a:gd name="T0" fmla="*/ 0 w 1280159"/>
              <a:gd name="T1" fmla="*/ 0 h 1699538"/>
              <a:gd name="T2" fmla="*/ 1267539 w 1280159"/>
              <a:gd name="T3" fmla="*/ 0 h 1699538"/>
              <a:gd name="T4" fmla="*/ 1267539 w 1280159"/>
              <a:gd name="T5" fmla="*/ 1681368 h 1699538"/>
              <a:gd name="T6" fmla="*/ 0 w 1280159"/>
              <a:gd name="T7" fmla="*/ 1681368 h 1699538"/>
              <a:gd name="T8" fmla="*/ 0 w 1280159"/>
              <a:gd name="T9" fmla="*/ 0 h 1699538"/>
              <a:gd name="T10" fmla="*/ 0 60000 65536"/>
              <a:gd name="T11" fmla="*/ 0 60000 65536"/>
              <a:gd name="T12" fmla="*/ 0 60000 65536"/>
              <a:gd name="T13" fmla="*/ 0 60000 65536"/>
              <a:gd name="T14" fmla="*/ 0 60000 65536"/>
              <a:gd name="T15" fmla="*/ 0 w 1280159"/>
              <a:gd name="T16" fmla="*/ 0 h 1699538"/>
              <a:gd name="T17" fmla="*/ 1280159 w 1280159"/>
              <a:gd name="T18" fmla="*/ 1699538 h 1699538"/>
            </a:gdLst>
            <a:ahLst/>
            <a:cxnLst>
              <a:cxn ang="T10">
                <a:pos x="T0" y="T1"/>
              </a:cxn>
              <a:cxn ang="T11">
                <a:pos x="T2" y="T3"/>
              </a:cxn>
              <a:cxn ang="T12">
                <a:pos x="T4" y="T5"/>
              </a:cxn>
              <a:cxn ang="T13">
                <a:pos x="T6" y="T7"/>
              </a:cxn>
              <a:cxn ang="T14">
                <a:pos x="T8" y="T9"/>
              </a:cxn>
            </a:cxnLst>
            <a:rect l="T15" t="T16" r="T17" b="T18"/>
            <a:pathLst>
              <a:path w="1280159" h="1699538">
                <a:moveTo>
                  <a:pt x="0" y="0"/>
                </a:moveTo>
                <a:lnTo>
                  <a:pt x="1280159" y="0"/>
                </a:lnTo>
                <a:lnTo>
                  <a:pt x="1280159" y="1699538"/>
                </a:lnTo>
                <a:lnTo>
                  <a:pt x="0" y="1699538"/>
                </a:lnTo>
                <a:lnTo>
                  <a:pt x="0" y="0"/>
                </a:lnTo>
              </a:path>
            </a:pathLst>
          </a:custGeom>
          <a:solidFill>
            <a:srgbClr val="505050"/>
          </a:solidFill>
          <a:ln w="12700">
            <a:solidFill>
              <a:srgbClr val="000000">
                <a:alpha val="0"/>
              </a:srgbClr>
            </a:solidFill>
            <a:miter lim="800000"/>
            <a:headEnd/>
            <a:tailEnd/>
          </a:ln>
        </p:spPr>
        <p:txBody>
          <a:bodyPr anchor="ctr"/>
          <a:lstStyle/>
          <a:p>
            <a:endParaRPr lang="zh-CN" altLang="en-US"/>
          </a:p>
        </p:txBody>
      </p:sp>
      <p:pic>
        <p:nvPicPr>
          <p:cNvPr id="3891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63675" y="1939925"/>
            <a:ext cx="1295400"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1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50975" y="3603625"/>
            <a:ext cx="1308100" cy="173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1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63875" y="1584325"/>
            <a:ext cx="1308100" cy="172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18"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63875" y="3603625"/>
            <a:ext cx="1308100" cy="173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19"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51375" y="1597025"/>
            <a:ext cx="1333500" cy="170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20"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51375" y="3590925"/>
            <a:ext cx="1320800"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21" name="Picture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276975" y="1571625"/>
            <a:ext cx="1308100"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22" name="Picture 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276975" y="3603625"/>
            <a:ext cx="1320800" cy="173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23" name="TextBox 1"/>
          <p:cNvSpPr>
            <a:spLocks noChangeArrowheads="1"/>
          </p:cNvSpPr>
          <p:nvPr/>
        </p:nvSpPr>
        <p:spPr bwMode="auto">
          <a:xfrm>
            <a:off x="3305175" y="2905125"/>
            <a:ext cx="863600"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lnSpc>
                <a:spcPts val="2100"/>
              </a:lnSpc>
              <a:spcBef>
                <a:spcPct val="0"/>
              </a:spcBef>
              <a:buFont typeface="Arial" panose="020B0604020202020204" pitchFamily="34" charset="0"/>
              <a:buNone/>
            </a:pPr>
            <a:r>
              <a:rPr lang="en-US" altLang="zh-CN" sz="1600">
                <a:solidFill>
                  <a:srgbClr val="FFFFFF"/>
                </a:solidFill>
                <a:ea typeface="宋体" panose="02010600030101010101" pitchFamily="2" charset="-122"/>
                <a:sym typeface="微软雅黑" panose="020B0503020204020204" pitchFamily="34" charset="-122"/>
              </a:rPr>
              <a:t>关联分析  </a:t>
            </a:r>
            <a:endParaRPr lang="zh-CN" altLang="en-US" sz="1800">
              <a:latin typeface="Arial" panose="020B0604020202020204" pitchFamily="34" charset="0"/>
              <a:ea typeface="宋体" panose="02010600030101010101" pitchFamily="2" charset="-122"/>
            </a:endParaRPr>
          </a:p>
        </p:txBody>
      </p:sp>
      <p:sp>
        <p:nvSpPr>
          <p:cNvPr id="38924" name="TextBox 1"/>
          <p:cNvSpPr>
            <a:spLocks noChangeArrowheads="1"/>
          </p:cNvSpPr>
          <p:nvPr/>
        </p:nvSpPr>
        <p:spPr bwMode="auto">
          <a:xfrm>
            <a:off x="4803775" y="2905125"/>
            <a:ext cx="1066800"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lnSpc>
                <a:spcPts val="2100"/>
              </a:lnSpc>
              <a:spcBef>
                <a:spcPct val="0"/>
              </a:spcBef>
              <a:buFont typeface="Arial" panose="020B0604020202020204" pitchFamily="34" charset="0"/>
              <a:buNone/>
            </a:pPr>
            <a:r>
              <a:rPr lang="en-US" altLang="zh-CN" sz="1600">
                <a:solidFill>
                  <a:srgbClr val="FFFFFF"/>
                </a:solidFill>
                <a:ea typeface="宋体" panose="02010600030101010101" pitchFamily="2" charset="-122"/>
                <a:sym typeface="微软雅黑" panose="020B0503020204020204" pitchFamily="34" charset="-122"/>
              </a:rPr>
              <a:t>评估和预测  </a:t>
            </a:r>
            <a:endParaRPr lang="zh-CN" altLang="en-US" sz="1800">
              <a:latin typeface="Arial" panose="020B0604020202020204" pitchFamily="34" charset="0"/>
              <a:ea typeface="宋体" panose="02010600030101010101" pitchFamily="2" charset="-122"/>
            </a:endParaRPr>
          </a:p>
        </p:txBody>
      </p:sp>
      <p:sp>
        <p:nvSpPr>
          <p:cNvPr id="38925" name="TextBox 1"/>
          <p:cNvSpPr>
            <a:spLocks noChangeArrowheads="1"/>
          </p:cNvSpPr>
          <p:nvPr/>
        </p:nvSpPr>
        <p:spPr bwMode="auto">
          <a:xfrm>
            <a:off x="1603375" y="4708525"/>
            <a:ext cx="10160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spcBef>
                <a:spcPct val="20000"/>
              </a:spcBef>
              <a:buFont typeface="Arial" panose="020B0604020202020204" pitchFamily="34" charset="0"/>
              <a:buChar char="•"/>
              <a:tabLst>
                <a:tab pos="304800" algn="l"/>
              </a:tabLst>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tabLst>
                <a:tab pos="304800" algn="l"/>
              </a:tabLst>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tabLst>
                <a:tab pos="304800" algn="l"/>
              </a:tabLst>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tabLst>
                <a:tab pos="304800" algn="l"/>
              </a:tabLst>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tabLst>
                <a:tab pos="304800" algn="l"/>
              </a:tabLst>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304800" algn="l"/>
              </a:tabLst>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304800" algn="l"/>
              </a:tabLst>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304800" algn="l"/>
              </a:tabLst>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304800" algn="l"/>
              </a:tabLst>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lnSpc>
                <a:spcPts val="2100"/>
              </a:lnSpc>
              <a:spcBef>
                <a:spcPct val="0"/>
              </a:spcBef>
              <a:buFont typeface="Arial" panose="020B0604020202020204" pitchFamily="34" charset="0"/>
              <a:buNone/>
            </a:pPr>
            <a:r>
              <a:rPr lang="en-US" altLang="zh-CN" sz="1600">
                <a:solidFill>
                  <a:srgbClr val="FFFFFF"/>
                </a:solidFill>
                <a:ea typeface="宋体" panose="02010600030101010101" pitchFamily="2" charset="-122"/>
                <a:sym typeface="微软雅黑" panose="020B0503020204020204" pitchFamily="34" charset="-122"/>
              </a:rPr>
              <a:t>整合和分析</a:t>
            </a:r>
            <a:endParaRPr lang="zh-CN" altLang="en-US" sz="1600">
              <a:solidFill>
                <a:srgbClr val="FFFFFF"/>
              </a:solidFill>
              <a:ea typeface="宋体" panose="02010600030101010101" pitchFamily="2" charset="-122"/>
              <a:sym typeface="微软雅黑" panose="020B0503020204020204" pitchFamily="34" charset="-122"/>
            </a:endParaRPr>
          </a:p>
          <a:p>
            <a:pPr eaLnBrk="1" hangingPunct="1">
              <a:lnSpc>
                <a:spcPts val="1900"/>
              </a:lnSpc>
              <a:spcBef>
                <a:spcPct val="0"/>
              </a:spcBef>
              <a:buFont typeface="Arial" panose="020B0604020202020204" pitchFamily="34" charset="0"/>
              <a:buNone/>
            </a:pPr>
            <a:r>
              <a:rPr lang="en-US" altLang="zh-CN" sz="1800">
                <a:solidFill>
                  <a:srgbClr val="000000"/>
                </a:solidFill>
                <a:latin typeface="Calibri" panose="020F0502020204030204" pitchFamily="34" charset="0"/>
                <a:ea typeface="宋体" panose="02010600030101010101" pitchFamily="2" charset="-122"/>
              </a:rPr>
              <a:t>	</a:t>
            </a:r>
            <a:r>
              <a:rPr lang="en-US" altLang="zh-CN" sz="1600">
                <a:solidFill>
                  <a:srgbClr val="FFFFFF"/>
                </a:solidFill>
                <a:ea typeface="宋体" panose="02010600030101010101" pitchFamily="2" charset="-122"/>
                <a:sym typeface="微软雅黑" panose="020B0503020204020204" pitchFamily="34" charset="-122"/>
              </a:rPr>
              <a:t>数据  </a:t>
            </a:r>
            <a:endParaRPr lang="zh-CN" altLang="en-US" sz="1800">
              <a:latin typeface="Arial" panose="020B0604020202020204" pitchFamily="34" charset="0"/>
              <a:ea typeface="宋体" panose="02010600030101010101" pitchFamily="2" charset="-122"/>
            </a:endParaRPr>
          </a:p>
        </p:txBody>
      </p:sp>
      <p:sp>
        <p:nvSpPr>
          <p:cNvPr id="38926" name="TextBox 1"/>
          <p:cNvSpPr>
            <a:spLocks noChangeArrowheads="1"/>
          </p:cNvSpPr>
          <p:nvPr/>
        </p:nvSpPr>
        <p:spPr bwMode="auto">
          <a:xfrm>
            <a:off x="4905375" y="4949825"/>
            <a:ext cx="863600"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lnSpc>
                <a:spcPts val="2100"/>
              </a:lnSpc>
              <a:spcBef>
                <a:spcPct val="0"/>
              </a:spcBef>
              <a:buFont typeface="Arial" panose="020B0604020202020204" pitchFamily="34" charset="0"/>
              <a:buNone/>
            </a:pPr>
            <a:r>
              <a:rPr lang="en-US" altLang="zh-CN" sz="1600">
                <a:solidFill>
                  <a:srgbClr val="FFFFFF"/>
                </a:solidFill>
                <a:ea typeface="宋体" panose="02010600030101010101" pitchFamily="2" charset="-122"/>
                <a:sym typeface="微软雅黑" panose="020B0503020204020204" pitchFamily="34" charset="-122"/>
              </a:rPr>
              <a:t>就业分析  </a:t>
            </a:r>
            <a:endParaRPr lang="zh-CN" altLang="en-US" sz="1800">
              <a:latin typeface="Arial" panose="020B0604020202020204" pitchFamily="34" charset="0"/>
              <a:ea typeface="宋体" panose="02010600030101010101" pitchFamily="2" charset="-122"/>
            </a:endParaRPr>
          </a:p>
        </p:txBody>
      </p:sp>
      <p:sp>
        <p:nvSpPr>
          <p:cNvPr id="38927" name="TextBox 1"/>
          <p:cNvSpPr>
            <a:spLocks noChangeArrowheads="1"/>
          </p:cNvSpPr>
          <p:nvPr/>
        </p:nvSpPr>
        <p:spPr bwMode="auto">
          <a:xfrm>
            <a:off x="3203575" y="4708525"/>
            <a:ext cx="10033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spcBef>
                <a:spcPct val="20000"/>
              </a:spcBef>
              <a:buFont typeface="Arial" panose="020B0604020202020204" pitchFamily="34" charset="0"/>
              <a:buChar char="•"/>
              <a:tabLst>
                <a:tab pos="406400" algn="l"/>
              </a:tabLst>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tabLst>
                <a:tab pos="406400" algn="l"/>
              </a:tabLst>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tabLst>
                <a:tab pos="406400" algn="l"/>
              </a:tabLst>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tabLst>
                <a:tab pos="406400" algn="l"/>
              </a:tabLst>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tabLst>
                <a:tab pos="406400" algn="l"/>
              </a:tabLst>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406400" algn="l"/>
              </a:tabLst>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406400" algn="l"/>
              </a:tabLst>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406400" algn="l"/>
              </a:tabLst>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406400" algn="l"/>
              </a:tabLst>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lnSpc>
                <a:spcPts val="2100"/>
              </a:lnSpc>
              <a:spcBef>
                <a:spcPct val="0"/>
              </a:spcBef>
              <a:buFont typeface="Arial" panose="020B0604020202020204" pitchFamily="34" charset="0"/>
              <a:buNone/>
            </a:pPr>
            <a:r>
              <a:rPr lang="en-US" altLang="zh-CN" sz="1600">
                <a:solidFill>
                  <a:srgbClr val="FFFFFF"/>
                </a:solidFill>
                <a:ea typeface="宋体" panose="02010600030101010101" pitchFamily="2" charset="-122"/>
                <a:sym typeface="微软雅黑" panose="020B0503020204020204" pitchFamily="34" charset="-122"/>
              </a:rPr>
              <a:t>社交网络应</a:t>
            </a:r>
            <a:endParaRPr lang="zh-CN" altLang="en-US" sz="1600">
              <a:solidFill>
                <a:srgbClr val="FFFFFF"/>
              </a:solidFill>
              <a:ea typeface="宋体" panose="02010600030101010101" pitchFamily="2" charset="-122"/>
              <a:sym typeface="微软雅黑" panose="020B0503020204020204" pitchFamily="34" charset="-122"/>
            </a:endParaRPr>
          </a:p>
          <a:p>
            <a:pPr eaLnBrk="1" hangingPunct="1">
              <a:lnSpc>
                <a:spcPts val="1800"/>
              </a:lnSpc>
              <a:spcBef>
                <a:spcPct val="0"/>
              </a:spcBef>
              <a:buFont typeface="Arial" panose="020B0604020202020204" pitchFamily="34" charset="0"/>
              <a:buNone/>
            </a:pPr>
            <a:r>
              <a:rPr lang="en-US" altLang="zh-CN" sz="1800">
                <a:solidFill>
                  <a:srgbClr val="000000"/>
                </a:solidFill>
                <a:latin typeface="Calibri" panose="020F0502020204030204" pitchFamily="34" charset="0"/>
                <a:ea typeface="宋体" panose="02010600030101010101" pitchFamily="2" charset="-122"/>
              </a:rPr>
              <a:t>	</a:t>
            </a:r>
            <a:r>
              <a:rPr lang="en-US" altLang="zh-CN" sz="1600">
                <a:solidFill>
                  <a:srgbClr val="FFFFFF"/>
                </a:solidFill>
                <a:ea typeface="宋体" panose="02010600030101010101" pitchFamily="2" charset="-122"/>
                <a:sym typeface="微软雅黑" panose="020B0503020204020204" pitchFamily="34" charset="-122"/>
              </a:rPr>
              <a:t>用  </a:t>
            </a:r>
            <a:endParaRPr lang="zh-CN" altLang="en-US" sz="1800">
              <a:latin typeface="Arial" panose="020B0604020202020204" pitchFamily="34" charset="0"/>
              <a:ea typeface="宋体" panose="02010600030101010101" pitchFamily="2" charset="-122"/>
            </a:endParaRPr>
          </a:p>
        </p:txBody>
      </p:sp>
      <p:sp>
        <p:nvSpPr>
          <p:cNvPr id="38928" name="TextBox 1"/>
          <p:cNvSpPr>
            <a:spLocks noChangeArrowheads="1"/>
          </p:cNvSpPr>
          <p:nvPr/>
        </p:nvSpPr>
        <p:spPr bwMode="auto">
          <a:xfrm>
            <a:off x="6556375" y="4949825"/>
            <a:ext cx="863600"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lnSpc>
                <a:spcPts val="2100"/>
              </a:lnSpc>
              <a:spcBef>
                <a:spcPct val="0"/>
              </a:spcBef>
              <a:buFont typeface="Arial" panose="020B0604020202020204" pitchFamily="34" charset="0"/>
              <a:buNone/>
            </a:pPr>
            <a:r>
              <a:rPr lang="en-US" altLang="zh-CN" sz="1600">
                <a:solidFill>
                  <a:srgbClr val="FFFFFF"/>
                </a:solidFill>
                <a:ea typeface="宋体" panose="02010600030101010101" pitchFamily="2" charset="-122"/>
                <a:sym typeface="微软雅黑" panose="020B0503020204020204" pitchFamily="34" charset="-122"/>
              </a:rPr>
              <a:t>跨校学习  </a:t>
            </a:r>
            <a:endParaRPr lang="zh-CN" altLang="en-US" sz="1800">
              <a:latin typeface="Arial" panose="020B0604020202020204" pitchFamily="34" charset="0"/>
              <a:ea typeface="宋体" panose="02010600030101010101" pitchFamily="2" charset="-122"/>
            </a:endParaRPr>
          </a:p>
        </p:txBody>
      </p:sp>
      <p:sp>
        <p:nvSpPr>
          <p:cNvPr id="38929" name="TextBox 1"/>
          <p:cNvSpPr>
            <a:spLocks noChangeArrowheads="1"/>
          </p:cNvSpPr>
          <p:nvPr/>
        </p:nvSpPr>
        <p:spPr bwMode="auto">
          <a:xfrm>
            <a:off x="6429375" y="2689225"/>
            <a:ext cx="10160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spcBef>
                <a:spcPct val="20000"/>
              </a:spcBef>
              <a:buFont typeface="Arial" panose="020B0604020202020204" pitchFamily="34" charset="0"/>
              <a:buChar char="•"/>
              <a:tabLst>
                <a:tab pos="406400" algn="l"/>
              </a:tabLst>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tabLst>
                <a:tab pos="406400" algn="l"/>
              </a:tabLst>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tabLst>
                <a:tab pos="406400" algn="l"/>
              </a:tabLst>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tabLst>
                <a:tab pos="406400" algn="l"/>
              </a:tabLst>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tabLst>
                <a:tab pos="406400" algn="l"/>
              </a:tabLst>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406400" algn="l"/>
              </a:tabLst>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406400" algn="l"/>
              </a:tabLst>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406400" algn="l"/>
              </a:tabLst>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406400" algn="l"/>
              </a:tabLst>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lnSpc>
                <a:spcPts val="2100"/>
              </a:lnSpc>
              <a:spcBef>
                <a:spcPct val="0"/>
              </a:spcBef>
              <a:buFont typeface="Arial" panose="020B0604020202020204" pitchFamily="34" charset="0"/>
              <a:buNone/>
            </a:pPr>
            <a:r>
              <a:rPr lang="en-US" altLang="zh-CN" sz="1600">
                <a:solidFill>
                  <a:srgbClr val="FFFFFF"/>
                </a:solidFill>
                <a:ea typeface="宋体" panose="02010600030101010101" pitchFamily="2" charset="-122"/>
                <a:sym typeface="微软雅黑" panose="020B0503020204020204" pitchFamily="34" charset="-122"/>
              </a:rPr>
              <a:t>提升研究水</a:t>
            </a:r>
            <a:endParaRPr lang="zh-CN" altLang="en-US" sz="1600">
              <a:solidFill>
                <a:srgbClr val="FFFFFF"/>
              </a:solidFill>
              <a:ea typeface="宋体" panose="02010600030101010101" pitchFamily="2" charset="-122"/>
              <a:sym typeface="微软雅黑" panose="020B0503020204020204" pitchFamily="34" charset="-122"/>
            </a:endParaRPr>
          </a:p>
          <a:p>
            <a:pPr eaLnBrk="1" hangingPunct="1">
              <a:lnSpc>
                <a:spcPts val="1900"/>
              </a:lnSpc>
              <a:spcBef>
                <a:spcPct val="0"/>
              </a:spcBef>
              <a:buFont typeface="Arial" panose="020B0604020202020204" pitchFamily="34" charset="0"/>
              <a:buNone/>
            </a:pPr>
            <a:r>
              <a:rPr lang="en-US" altLang="zh-CN" sz="1800">
                <a:solidFill>
                  <a:srgbClr val="000000"/>
                </a:solidFill>
                <a:latin typeface="Calibri" panose="020F0502020204030204" pitchFamily="34" charset="0"/>
                <a:ea typeface="宋体" panose="02010600030101010101" pitchFamily="2" charset="-122"/>
              </a:rPr>
              <a:t>	</a:t>
            </a:r>
            <a:r>
              <a:rPr lang="en-US" altLang="zh-CN" sz="1600">
                <a:solidFill>
                  <a:srgbClr val="FFFFFF"/>
                </a:solidFill>
                <a:ea typeface="宋体" panose="02010600030101010101" pitchFamily="2" charset="-122"/>
                <a:sym typeface="微软雅黑" panose="020B0503020204020204" pitchFamily="34" charset="-122"/>
              </a:rPr>
              <a:t>平  </a:t>
            </a:r>
            <a:endParaRPr lang="zh-CN" altLang="en-US" sz="1800">
              <a:latin typeface="Arial" panose="020B0604020202020204" pitchFamily="34" charset="0"/>
              <a:ea typeface="宋体" panose="02010600030101010101" pitchFamily="2" charset="-122"/>
            </a:endParaRPr>
          </a:p>
        </p:txBody>
      </p:sp>
      <p:sp>
        <p:nvSpPr>
          <p:cNvPr id="38930" name="TextBox 1"/>
          <p:cNvSpPr>
            <a:spLocks noChangeArrowheads="1"/>
          </p:cNvSpPr>
          <p:nvPr/>
        </p:nvSpPr>
        <p:spPr bwMode="auto">
          <a:xfrm>
            <a:off x="919163" y="411163"/>
            <a:ext cx="8169275" cy="649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lnSpc>
                <a:spcPts val="4700"/>
              </a:lnSpc>
              <a:spcBef>
                <a:spcPct val="0"/>
              </a:spcBef>
              <a:buFont typeface="Arial" panose="020B0604020202020204" pitchFamily="34" charset="0"/>
              <a:buNone/>
            </a:pPr>
            <a:r>
              <a:rPr lang="en-US" altLang="zh-CN" sz="3600" b="1">
                <a:solidFill>
                  <a:srgbClr val="000000"/>
                </a:solidFill>
                <a:sym typeface="微软雅黑" panose="020B0503020204020204" pitchFamily="34" charset="-122"/>
              </a:rPr>
              <a:t>大数据可以为教育和科研做些什么</a:t>
            </a:r>
            <a:r>
              <a:rPr lang="en-US" altLang="zh-CN" sz="4000" b="1">
                <a:solidFill>
                  <a:srgbClr val="000000"/>
                </a:solidFill>
                <a:sym typeface="微软雅黑" panose="020B0503020204020204" pitchFamily="34" charset="-122"/>
              </a:rPr>
              <a:t>？  </a:t>
            </a:r>
            <a:endParaRPr lang="zh-CN" altLang="en-US" sz="4000" b="1"/>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extBox 1"/>
          <p:cNvSpPr>
            <a:spLocks noChangeArrowheads="1"/>
          </p:cNvSpPr>
          <p:nvPr/>
        </p:nvSpPr>
        <p:spPr bwMode="auto">
          <a:xfrm>
            <a:off x="546100" y="2982913"/>
            <a:ext cx="3579813" cy="31369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a:spAutoFit/>
          </a:bodyPr>
          <a:lstStyle>
            <a:lvl1pPr marL="342900" indent="-342900">
              <a:spcBef>
                <a:spcPct val="20000"/>
              </a:spcBef>
              <a:buFont typeface="Arial" panose="020B0604020202020204" pitchFamily="34" charset="0"/>
              <a:buChar char="•"/>
              <a:tabLst>
                <a:tab pos="279400" algn="l"/>
                <a:tab pos="431800" algn="l"/>
              </a:tabLst>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tabLst>
                <a:tab pos="279400" algn="l"/>
                <a:tab pos="431800" algn="l"/>
              </a:tabLst>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tabLst>
                <a:tab pos="279400" algn="l"/>
                <a:tab pos="431800" algn="l"/>
              </a:tabLst>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tabLst>
                <a:tab pos="279400" algn="l"/>
                <a:tab pos="431800" algn="l"/>
              </a:tabLst>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tabLst>
                <a:tab pos="279400" algn="l"/>
                <a:tab pos="431800" algn="l"/>
              </a:tabLst>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279400" algn="l"/>
                <a:tab pos="431800" algn="l"/>
              </a:tabLst>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279400" algn="l"/>
                <a:tab pos="431800" algn="l"/>
              </a:tabLst>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279400" algn="l"/>
                <a:tab pos="431800" algn="l"/>
              </a:tabLst>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279400" algn="l"/>
                <a:tab pos="431800" algn="l"/>
              </a:tabLst>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lnSpc>
                <a:spcPts val="2700"/>
              </a:lnSpc>
              <a:spcBef>
                <a:spcPct val="0"/>
              </a:spcBef>
            </a:pPr>
            <a:r>
              <a:rPr lang="en-US" altLang="zh-CN" sz="2400" b="1">
                <a:solidFill>
                  <a:srgbClr val="000000"/>
                </a:solidFill>
                <a:sym typeface="Times New Roman" panose="02020603050405020304" pitchFamily="18" charset="0"/>
              </a:rPr>
              <a:t>现状</a:t>
            </a:r>
            <a:endParaRPr lang="en-US" altLang="zh-CN" sz="2200" b="1">
              <a:solidFill>
                <a:srgbClr val="000000"/>
              </a:solidFill>
              <a:sym typeface="Times New Roman" panose="02020603050405020304" pitchFamily="18" charset="0"/>
            </a:endParaRPr>
          </a:p>
          <a:p>
            <a:pPr eaLnBrk="1" hangingPunct="1">
              <a:lnSpc>
                <a:spcPts val="2700"/>
              </a:lnSpc>
              <a:spcBef>
                <a:spcPct val="0"/>
              </a:spcBef>
              <a:buFont typeface="微软雅黑" panose="020B0503020204020204" pitchFamily="34" charset="-122"/>
              <a:buChar char="–"/>
            </a:pPr>
            <a:r>
              <a:rPr lang="en-US" altLang="zh-CN" sz="2200">
                <a:solidFill>
                  <a:srgbClr val="000000"/>
                </a:solidFill>
                <a:sym typeface="Times New Roman" panose="02020603050405020304" pitchFamily="18" charset="0"/>
              </a:rPr>
              <a:t>中国将近4200万小微企业，占企业总数的的97.3%</a:t>
            </a:r>
            <a:endParaRPr lang="zh-CN" altLang="en-US" sz="2200">
              <a:solidFill>
                <a:srgbClr val="000000"/>
              </a:solidFill>
              <a:sym typeface="Times New Roman" panose="02020603050405020304" pitchFamily="18" charset="0"/>
            </a:endParaRPr>
          </a:p>
          <a:p>
            <a:pPr eaLnBrk="1" hangingPunct="1">
              <a:lnSpc>
                <a:spcPts val="3200"/>
              </a:lnSpc>
              <a:spcBef>
                <a:spcPct val="0"/>
              </a:spcBef>
              <a:buFont typeface="微软雅黑" panose="020B0503020204020204" pitchFamily="34" charset="-122"/>
              <a:buChar char="–"/>
            </a:pPr>
            <a:r>
              <a:rPr lang="en-US" altLang="zh-CN" sz="2200">
                <a:solidFill>
                  <a:srgbClr val="000000"/>
                </a:solidFill>
                <a:sym typeface="Times New Roman" panose="02020603050405020304" pitchFamily="18" charset="0"/>
              </a:rPr>
              <a:t>由于分布零散、业务不规范、盈利不明朗、信贷时间长、信用难以构建等现状，使得小微企业的贷款相当困难</a:t>
            </a:r>
            <a:endParaRPr lang="zh-CN" altLang="en-US" sz="2200"/>
          </a:p>
        </p:txBody>
      </p:sp>
      <p:sp>
        <p:nvSpPr>
          <p:cNvPr id="39939" name="TextBox 1"/>
          <p:cNvSpPr>
            <a:spLocks noChangeArrowheads="1"/>
          </p:cNvSpPr>
          <p:nvPr/>
        </p:nvSpPr>
        <p:spPr bwMode="auto">
          <a:xfrm>
            <a:off x="336550" y="755650"/>
            <a:ext cx="8099425" cy="2278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a:spAutoFit/>
          </a:bodyPr>
          <a:lstStyle>
            <a:lvl1pPr>
              <a:spcBef>
                <a:spcPct val="20000"/>
              </a:spcBef>
              <a:buFont typeface="Arial" panose="020B0604020202020204" pitchFamily="34" charset="0"/>
              <a:buChar char="•"/>
              <a:tabLst>
                <a:tab pos="457200" algn="l"/>
                <a:tab pos="3365500" algn="l"/>
              </a:tabLst>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1085850" indent="-342900">
              <a:spcBef>
                <a:spcPct val="20000"/>
              </a:spcBef>
              <a:buFont typeface="Arial" panose="020B0604020202020204" pitchFamily="34" charset="0"/>
              <a:buChar char="–"/>
              <a:tabLst>
                <a:tab pos="457200" algn="l"/>
                <a:tab pos="3365500" algn="l"/>
              </a:tabLst>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tabLst>
                <a:tab pos="457200" algn="l"/>
                <a:tab pos="3365500" algn="l"/>
              </a:tabLst>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tabLst>
                <a:tab pos="457200" algn="l"/>
                <a:tab pos="3365500" algn="l"/>
              </a:tabLst>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tabLst>
                <a:tab pos="457200" algn="l"/>
                <a:tab pos="3365500" algn="l"/>
              </a:tabLst>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457200" algn="l"/>
                <a:tab pos="3365500" algn="l"/>
              </a:tabLst>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457200" algn="l"/>
                <a:tab pos="3365500" algn="l"/>
              </a:tabLst>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457200" algn="l"/>
                <a:tab pos="3365500" algn="l"/>
              </a:tabLst>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457200" algn="l"/>
                <a:tab pos="3365500" algn="l"/>
              </a:tabLst>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lnSpc>
                <a:spcPts val="3100"/>
              </a:lnSpc>
              <a:spcBef>
                <a:spcPct val="0"/>
              </a:spcBef>
              <a:buFont typeface="Arial" panose="020B0604020202020204" pitchFamily="34" charset="0"/>
              <a:buNone/>
            </a:pPr>
            <a:r>
              <a:rPr lang="en-US" altLang="zh-CN" sz="2200">
                <a:solidFill>
                  <a:srgbClr val="000000"/>
                </a:solidFill>
                <a:sym typeface="Times New Roman" panose="02020603050405020304" pitchFamily="18" charset="0"/>
              </a:rPr>
              <a:t>•    </a:t>
            </a:r>
            <a:r>
              <a:rPr lang="en-US" altLang="zh-CN" sz="2400">
                <a:solidFill>
                  <a:srgbClr val="000000"/>
                </a:solidFill>
                <a:sym typeface="Times New Roman" panose="02020603050405020304" pitchFamily="18" charset="0"/>
              </a:rPr>
              <a:t>大数据与小而美的金融信贷</a:t>
            </a:r>
            <a:endParaRPr lang="zh-CN" altLang="en-US" sz="2400">
              <a:solidFill>
                <a:srgbClr val="000000"/>
              </a:solidFill>
              <a:sym typeface="Times New Roman" panose="02020603050405020304" pitchFamily="18" charset="0"/>
            </a:endParaRPr>
          </a:p>
          <a:p>
            <a:pPr lvl="1" eaLnBrk="1" hangingPunct="1">
              <a:lnSpc>
                <a:spcPts val="2700"/>
              </a:lnSpc>
              <a:spcBef>
                <a:spcPct val="0"/>
              </a:spcBef>
              <a:buFont typeface="微软雅黑" panose="020B0503020204020204" pitchFamily="34" charset="-122"/>
              <a:buChar char="–"/>
            </a:pPr>
            <a:r>
              <a:rPr lang="en-US" altLang="zh-CN" sz="2000">
                <a:solidFill>
                  <a:srgbClr val="000000"/>
                </a:solidFill>
                <a:sym typeface="Times New Roman" panose="02020603050405020304" pitchFamily="18" charset="0"/>
              </a:rPr>
              <a:t>完全是构建在互联网的基础</a:t>
            </a:r>
            <a:endParaRPr lang="zh-CN" altLang="en-US" sz="2000">
              <a:solidFill>
                <a:srgbClr val="000000"/>
              </a:solidFill>
              <a:sym typeface="Times New Roman" panose="02020603050405020304" pitchFamily="18" charset="0"/>
            </a:endParaRPr>
          </a:p>
          <a:p>
            <a:pPr lvl="1" eaLnBrk="1" hangingPunct="1">
              <a:lnSpc>
                <a:spcPts val="2900"/>
              </a:lnSpc>
              <a:spcBef>
                <a:spcPct val="0"/>
              </a:spcBef>
              <a:buFont typeface="微软雅黑" panose="020B0503020204020204" pitchFamily="34" charset="-122"/>
              <a:buChar char="–"/>
            </a:pPr>
            <a:r>
              <a:rPr lang="en-US" altLang="zh-CN" sz="2000">
                <a:solidFill>
                  <a:srgbClr val="000000"/>
                </a:solidFill>
                <a:sym typeface="Times New Roman" panose="02020603050405020304" pitchFamily="18" charset="0"/>
              </a:rPr>
              <a:t>通过数据分析，以自主服务模式为主的、面对小微企业的信贷工厂</a:t>
            </a:r>
            <a:endParaRPr lang="zh-CN" altLang="en-US" sz="2000">
              <a:solidFill>
                <a:srgbClr val="000000"/>
              </a:solidFill>
              <a:sym typeface="Times New Roman" panose="02020603050405020304" pitchFamily="18" charset="0"/>
            </a:endParaRPr>
          </a:p>
          <a:p>
            <a:pPr lvl="1" eaLnBrk="1" hangingPunct="1">
              <a:lnSpc>
                <a:spcPts val="2900"/>
              </a:lnSpc>
              <a:spcBef>
                <a:spcPct val="0"/>
              </a:spcBef>
              <a:buFont typeface="微软雅黑" panose="020B0503020204020204" pitchFamily="34" charset="-122"/>
              <a:buChar char="–"/>
            </a:pPr>
            <a:r>
              <a:rPr lang="en-US" altLang="zh-CN" sz="2000" b="1">
                <a:solidFill>
                  <a:srgbClr val="000000"/>
                </a:solidFill>
                <a:sym typeface="Times New Roman" panose="02020603050405020304" pitchFamily="18" charset="0"/>
              </a:rPr>
              <a:t>24</a:t>
            </a:r>
            <a:r>
              <a:rPr lang="en-US" altLang="zh-CN" sz="2000">
                <a:solidFill>
                  <a:srgbClr val="000000"/>
                </a:solidFill>
                <a:sym typeface="Times New Roman" panose="02020603050405020304" pitchFamily="18" charset="0"/>
              </a:rPr>
              <a:t>小时开放、随时申请、随时审批、随时发放的纯互联网的小额信贷服务</a:t>
            </a:r>
            <a:endParaRPr lang="zh-CN" altLang="en-US" sz="2000"/>
          </a:p>
        </p:txBody>
      </p:sp>
      <p:sp>
        <p:nvSpPr>
          <p:cNvPr id="39940" name="TextBox 1"/>
          <p:cNvSpPr>
            <a:spLocks noChangeArrowheads="1"/>
          </p:cNvSpPr>
          <p:nvPr/>
        </p:nvSpPr>
        <p:spPr bwMode="auto">
          <a:xfrm>
            <a:off x="4356100" y="2541588"/>
            <a:ext cx="36513" cy="239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lnSpc>
                <a:spcPts val="1500"/>
              </a:lnSpc>
              <a:spcBef>
                <a:spcPct val="0"/>
              </a:spcBef>
              <a:buFont typeface="Arial" panose="020B0604020202020204" pitchFamily="34" charset="0"/>
              <a:buNone/>
            </a:pPr>
            <a:r>
              <a:rPr lang="en-US" altLang="zh-CN" sz="1400">
                <a:solidFill>
                  <a:srgbClr val="FF6600"/>
                </a:solidFill>
                <a:sym typeface="Times New Roman" panose="02020603050405020304" pitchFamily="18" charset="0"/>
              </a:rPr>
              <a:t> </a:t>
            </a:r>
            <a:endParaRPr lang="zh-CN" altLang="en-US" sz="1800"/>
          </a:p>
        </p:txBody>
      </p:sp>
      <p:sp>
        <p:nvSpPr>
          <p:cNvPr id="39941" name="TextBox 1"/>
          <p:cNvSpPr>
            <a:spLocks noChangeArrowheads="1"/>
          </p:cNvSpPr>
          <p:nvPr/>
        </p:nvSpPr>
        <p:spPr bwMode="auto">
          <a:xfrm>
            <a:off x="4338638" y="2925763"/>
            <a:ext cx="4244975" cy="3400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a:spAutoFit/>
          </a:bodyPr>
          <a:lstStyle>
            <a:lvl1pPr marL="342900" indent="-342900">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spcBef>
                <a:spcPct val="0"/>
              </a:spcBef>
            </a:pPr>
            <a:r>
              <a:rPr lang="en-US" altLang="zh-CN" sz="2000" b="1">
                <a:solidFill>
                  <a:srgbClr val="000000"/>
                </a:solidFill>
                <a:sym typeface="Times New Roman" panose="02020603050405020304" pitchFamily="18" charset="0"/>
              </a:rPr>
              <a:t>ODPS</a:t>
            </a:r>
            <a:endParaRPr lang="en-US" altLang="zh-CN" sz="2200" b="1">
              <a:solidFill>
                <a:srgbClr val="000000"/>
              </a:solidFill>
              <a:sym typeface="Times New Roman" panose="02020603050405020304" pitchFamily="18" charset="0"/>
            </a:endParaRPr>
          </a:p>
          <a:p>
            <a:pPr eaLnBrk="1" hangingPunct="1">
              <a:spcBef>
                <a:spcPct val="0"/>
              </a:spcBef>
              <a:buFont typeface="Andalus" pitchFamily="18" charset="-78"/>
              <a:buChar char="–"/>
            </a:pPr>
            <a:r>
              <a:rPr lang="en-US" altLang="zh-CN" sz="2200">
                <a:solidFill>
                  <a:srgbClr val="000000"/>
                </a:solidFill>
                <a:sym typeface="Times New Roman" panose="02020603050405020304" pitchFamily="18" charset="0"/>
              </a:rPr>
              <a:t>Open Data Processing Service，阿里云开放数据处理服务</a:t>
            </a:r>
            <a:endParaRPr lang="zh-CN" altLang="en-US" sz="2200">
              <a:solidFill>
                <a:srgbClr val="000000"/>
              </a:solidFill>
              <a:sym typeface="Times New Roman" panose="02020603050405020304" pitchFamily="18" charset="0"/>
            </a:endParaRPr>
          </a:p>
          <a:p>
            <a:pPr eaLnBrk="1" hangingPunct="1">
              <a:spcBef>
                <a:spcPct val="0"/>
              </a:spcBef>
              <a:buFont typeface="Andalus" pitchFamily="18" charset="-78"/>
              <a:buChar char="–"/>
            </a:pPr>
            <a:r>
              <a:rPr lang="en-US" altLang="zh-CN" sz="2200">
                <a:solidFill>
                  <a:srgbClr val="000000"/>
                </a:solidFill>
                <a:sym typeface="Times New Roman" panose="02020603050405020304" pitchFamily="18" charset="0"/>
              </a:rPr>
              <a:t>来自淘宝、天猫、 B2B、支付宝的交易数据、日志、聊天记录以及评价等各个方面的数据</a:t>
            </a:r>
            <a:endParaRPr lang="zh-CN" altLang="en-US" sz="2200">
              <a:solidFill>
                <a:srgbClr val="000000"/>
              </a:solidFill>
            </a:endParaRPr>
          </a:p>
          <a:p>
            <a:pPr eaLnBrk="1" hangingPunct="1">
              <a:spcBef>
                <a:spcPct val="0"/>
              </a:spcBef>
              <a:buFont typeface="Andalus" pitchFamily="18" charset="-78"/>
              <a:buChar char="–"/>
            </a:pPr>
            <a:r>
              <a:rPr lang="en-US" altLang="zh-CN" sz="2200">
                <a:solidFill>
                  <a:srgbClr val="000000"/>
                </a:solidFill>
                <a:sym typeface="Times New Roman" panose="02020603050405020304" pitchFamily="18" charset="0"/>
              </a:rPr>
              <a:t>经过确定的调度、系统监控、数据分析、算法优化等流程，最终形成了310模式</a:t>
            </a:r>
            <a:endParaRPr lang="zh-CN" altLang="en-US" sz="2200">
              <a:solidFill>
                <a:srgbClr val="000000"/>
              </a:solidFill>
            </a:endParaRPr>
          </a:p>
        </p:txBody>
      </p:sp>
      <p:sp>
        <p:nvSpPr>
          <p:cNvPr id="39942" name="TextBox 1"/>
          <p:cNvSpPr>
            <a:spLocks noChangeArrowheads="1"/>
          </p:cNvSpPr>
          <p:nvPr/>
        </p:nvSpPr>
        <p:spPr bwMode="auto">
          <a:xfrm>
            <a:off x="3616325" y="101600"/>
            <a:ext cx="1847850" cy="57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lnSpc>
                <a:spcPts val="4400"/>
              </a:lnSpc>
              <a:spcBef>
                <a:spcPct val="0"/>
              </a:spcBef>
              <a:buFont typeface="Arial" panose="020B0604020202020204" pitchFamily="34" charset="0"/>
              <a:buNone/>
            </a:pPr>
            <a:r>
              <a:rPr lang="zh-CN" altLang="en-US" sz="3600" b="1">
                <a:solidFill>
                  <a:srgbClr val="000000"/>
                </a:solidFill>
              </a:rPr>
              <a:t>阿里金融</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2" name="内容占位符 3"/>
          <p:cNvPicPr preferRelativeResize="0">
            <a:picLocks noGrp="1" noChangeAspect="1" noChangeArrowheads="1"/>
          </p:cNvPicPr>
          <p:nvPr>
            <p:ph idx="4294967295"/>
          </p:nvPr>
        </p:nvPicPr>
        <p:blipFill>
          <a:blip r:embed="rId2">
            <a:extLst>
              <a:ext uri="{28A0092B-C50C-407E-A947-70E740481C1C}">
                <a14:useLocalDpi xmlns:a14="http://schemas.microsoft.com/office/drawing/2010/main" val="0"/>
              </a:ext>
            </a:extLst>
          </a:blip>
          <a:srcRect/>
          <a:stretch>
            <a:fillRect/>
          </a:stretch>
        </p:blipFill>
        <p:spPr>
          <a:xfrm>
            <a:off x="1525588" y="1177925"/>
            <a:ext cx="6438900" cy="4829175"/>
          </a:xfrm>
        </p:spPr>
      </p:pic>
      <p:sp>
        <p:nvSpPr>
          <p:cNvPr id="40963" name="内容占位符 2"/>
          <p:cNvSpPr>
            <a:spLocks noChangeArrowheads="1"/>
          </p:cNvSpPr>
          <p:nvPr/>
        </p:nvSpPr>
        <p:spPr bwMode="auto">
          <a:xfrm>
            <a:off x="396875" y="234950"/>
            <a:ext cx="8329613" cy="69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Font typeface="Arial" panose="020B0604020202020204" pitchFamily="34" charset="0"/>
              <a:buChar char="•"/>
              <a:tabLst>
                <a:tab pos="1074738" algn="l"/>
              </a:tabLst>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tabLst>
                <a:tab pos="1074738" algn="l"/>
              </a:tabLst>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tabLst>
                <a:tab pos="1074738" algn="l"/>
              </a:tabLst>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tabLst>
                <a:tab pos="1074738" algn="l"/>
              </a:tabLst>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tabLst>
                <a:tab pos="1074738" algn="l"/>
              </a:tabLst>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1074738" algn="l"/>
              </a:tabLst>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1074738" algn="l"/>
              </a:tabLst>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1074738" algn="l"/>
              </a:tabLst>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1074738" algn="l"/>
              </a:tabLst>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buFont typeface="Arial" panose="020B0604020202020204" pitchFamily="34" charset="0"/>
              <a:buNone/>
            </a:pPr>
            <a:r>
              <a:rPr lang="zh-CN" altLang="en-US" sz="3600" b="1">
                <a:solidFill>
                  <a:srgbClr val="000000"/>
                </a:solidFill>
                <a:sym typeface="微软雅黑" panose="020B0503020204020204" pitchFamily="34" charset="-122"/>
              </a:rPr>
              <a:t>阿里金融的实时业务墙</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9" name="Rectangle 2"/>
          <p:cNvSpPr>
            <a:spLocks noGrp="1" noChangeArrowheads="1"/>
          </p:cNvSpPr>
          <p:nvPr>
            <p:ph type="title" idx="4294967295"/>
          </p:nvPr>
        </p:nvSpPr>
        <p:spPr>
          <a:xfrm>
            <a:off x="180975" y="44450"/>
            <a:ext cx="8518525" cy="1006475"/>
          </a:xfrm>
        </p:spPr>
        <p:txBody>
          <a:bodyPr/>
          <a:lstStyle/>
          <a:p>
            <a:pPr marL="0" indent="0" eaLnBrk="1" hangingPunct="1">
              <a:defRPr/>
            </a:pPr>
            <a:r>
              <a:rPr lang="zh-CN" altLang="en-US" sz="3600" b="1" kern="1200" dirty="0">
                <a:solidFill>
                  <a:srgbClr val="000000"/>
                </a:solidFill>
                <a:cs typeface="+mn-cs"/>
                <a:sym typeface="微软雅黑" pitchFamily="34" charset="-122"/>
              </a:rPr>
              <a:t>阿里金融的数据和趣事</a:t>
            </a:r>
            <a:endParaRPr lang="zh-CN" altLang="en-US" sz="3600" b="1" kern="1200" dirty="0">
              <a:solidFill>
                <a:srgbClr val="000000"/>
              </a:solidFill>
              <a:cs typeface="+mn-cs"/>
            </a:endParaRPr>
          </a:p>
        </p:txBody>
      </p:sp>
      <p:sp>
        <p:nvSpPr>
          <p:cNvPr id="41987" name="Text Box 3"/>
          <p:cNvSpPr>
            <a:spLocks noChangeArrowheads="1"/>
          </p:cNvSpPr>
          <p:nvPr/>
        </p:nvSpPr>
        <p:spPr bwMode="auto">
          <a:xfrm>
            <a:off x="539750" y="1120775"/>
            <a:ext cx="8351838" cy="4616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lnSpc>
                <a:spcPct val="150000"/>
              </a:lnSpc>
              <a:spcBef>
                <a:spcPct val="0"/>
              </a:spcBef>
            </a:pPr>
            <a:r>
              <a:rPr lang="zh-CN" altLang="en-US" sz="2800">
                <a:sym typeface="宋体" panose="02010600030101010101" pitchFamily="2" charset="-122"/>
              </a:rPr>
              <a:t>经济不景气啊</a:t>
            </a:r>
          </a:p>
          <a:p>
            <a:pPr eaLnBrk="1" hangingPunct="1">
              <a:lnSpc>
                <a:spcPct val="150000"/>
              </a:lnSpc>
              <a:spcBef>
                <a:spcPct val="0"/>
              </a:spcBef>
            </a:pPr>
            <a:r>
              <a:rPr lang="zh-CN" altLang="en-US" sz="2800">
                <a:sym typeface="宋体" panose="02010600030101010101" pitchFamily="2" charset="-122"/>
              </a:rPr>
              <a:t>意大利银行坏账率18.6%</a:t>
            </a:r>
          </a:p>
          <a:p>
            <a:pPr eaLnBrk="1" hangingPunct="1">
              <a:lnSpc>
                <a:spcPct val="150000"/>
              </a:lnSpc>
              <a:spcBef>
                <a:spcPct val="0"/>
              </a:spcBef>
            </a:pPr>
            <a:r>
              <a:rPr lang="zh-CN" altLang="en-US" sz="2800">
                <a:sym typeface="宋体" panose="02010600030101010101" pitchFamily="2" charset="-122"/>
              </a:rPr>
              <a:t>西班牙银行坏账率10.9%</a:t>
            </a:r>
          </a:p>
          <a:p>
            <a:pPr eaLnBrk="1" hangingPunct="1">
              <a:lnSpc>
                <a:spcPct val="150000"/>
              </a:lnSpc>
              <a:spcBef>
                <a:spcPct val="0"/>
              </a:spcBef>
            </a:pPr>
            <a:r>
              <a:rPr lang="zh-CN" altLang="en-US" sz="2800">
                <a:sym typeface="宋体" panose="02010600030101010101" pitchFamily="2" charset="-122"/>
              </a:rPr>
              <a:t>我国规定银行坏账率5%以下，实际呢？</a:t>
            </a:r>
          </a:p>
          <a:p>
            <a:pPr eaLnBrk="1" hangingPunct="1">
              <a:lnSpc>
                <a:spcPct val="150000"/>
              </a:lnSpc>
              <a:spcBef>
                <a:spcPct val="0"/>
              </a:spcBef>
            </a:pPr>
            <a:r>
              <a:rPr lang="zh-CN" altLang="en-US" sz="2800">
                <a:sym typeface="宋体" panose="02010600030101010101" pitchFamily="2" charset="-122"/>
              </a:rPr>
              <a:t>阿里金融坏账率</a:t>
            </a:r>
          </a:p>
          <a:p>
            <a:pPr eaLnBrk="1" hangingPunct="1">
              <a:lnSpc>
                <a:spcPct val="150000"/>
              </a:lnSpc>
              <a:spcBef>
                <a:spcPct val="0"/>
              </a:spcBef>
            </a:pPr>
            <a:r>
              <a:rPr lang="zh-CN" altLang="en-US" sz="2800">
                <a:solidFill>
                  <a:srgbClr val="FF0000"/>
                </a:solidFill>
                <a:sym typeface="宋体" panose="02010600030101010101" pitchFamily="2" charset="-122"/>
              </a:rPr>
              <a:t>0.76%</a:t>
            </a:r>
          </a:p>
          <a:p>
            <a:pPr eaLnBrk="1" hangingPunct="1">
              <a:lnSpc>
                <a:spcPct val="150000"/>
              </a:lnSpc>
              <a:spcBef>
                <a:spcPct val="0"/>
              </a:spcBef>
            </a:pPr>
            <a:r>
              <a:rPr lang="zh-CN" altLang="en-US" sz="2800">
                <a:solidFill>
                  <a:srgbClr val="FF0000"/>
                </a:solidFill>
                <a:sym typeface="宋体" panose="02010600030101010101" pitchFamily="2" charset="-122"/>
              </a:rPr>
              <a:t>如何做到的？</a:t>
            </a:r>
            <a:endParaRPr lang="zh-CN" altLang="en-US" sz="20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extBox 1"/>
          <p:cNvSpPr>
            <a:spLocks noChangeArrowheads="1"/>
          </p:cNvSpPr>
          <p:nvPr/>
        </p:nvSpPr>
        <p:spPr bwMode="auto">
          <a:xfrm>
            <a:off x="7658100" y="6400800"/>
            <a:ext cx="1219200" cy="20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lnSpc>
                <a:spcPts val="1600"/>
              </a:lnSpc>
              <a:spcBef>
                <a:spcPct val="0"/>
              </a:spcBef>
              <a:buFont typeface="Arial" panose="020B0604020202020204" pitchFamily="34" charset="0"/>
              <a:buNone/>
            </a:pPr>
            <a:r>
              <a:rPr lang="en-US" altLang="zh-CN" sz="1600">
                <a:solidFill>
                  <a:srgbClr val="FFFFFF"/>
                </a:solidFill>
                <a:latin typeface="黑体" panose="02010609060101010101" pitchFamily="49" charset="-122"/>
                <a:ea typeface="宋体" panose="02010600030101010101" pitchFamily="2" charset="-122"/>
                <a:sym typeface="黑体" panose="02010609060101010101" pitchFamily="49" charset="-122"/>
              </a:rPr>
              <a:t>版本号：V1.0</a:t>
            </a:r>
            <a:endParaRPr lang="zh-CN" altLang="en-US" sz="1800">
              <a:latin typeface="Arial" panose="020B0604020202020204" pitchFamily="34" charset="0"/>
              <a:ea typeface="宋体" panose="02010600030101010101" pitchFamily="2" charset="-122"/>
            </a:endParaRPr>
          </a:p>
        </p:txBody>
      </p:sp>
      <p:sp>
        <p:nvSpPr>
          <p:cNvPr id="18435" name="TextBox 1"/>
          <p:cNvSpPr>
            <a:spLocks noChangeArrowheads="1"/>
          </p:cNvSpPr>
          <p:nvPr/>
        </p:nvSpPr>
        <p:spPr bwMode="auto">
          <a:xfrm>
            <a:off x="2343150" y="2686050"/>
            <a:ext cx="3949700" cy="611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lnSpc>
                <a:spcPts val="4400"/>
              </a:lnSpc>
              <a:spcBef>
                <a:spcPct val="0"/>
              </a:spcBef>
              <a:buFont typeface="Arial" panose="020B0604020202020204" pitchFamily="34" charset="0"/>
              <a:buNone/>
            </a:pPr>
            <a:r>
              <a:rPr lang="zh-CN" altLang="en-US" sz="4400" b="1">
                <a:solidFill>
                  <a:srgbClr val="000000"/>
                </a:solidFill>
                <a:sym typeface="Times New Roman" panose="02020603050405020304" pitchFamily="18" charset="0"/>
              </a:rPr>
              <a:t>大数据时代背景</a:t>
            </a:r>
            <a:endParaRPr lang="en-US" altLang="zh-CN" sz="4400" b="1">
              <a:solidFill>
                <a:srgbClr val="000000"/>
              </a:solidFill>
              <a:sym typeface="Times New Roman" panose="02020603050405020304" pitchFamily="18"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3" name="Rectangle 2"/>
          <p:cNvSpPr>
            <a:spLocks noGrp="1" noChangeArrowheads="1"/>
          </p:cNvSpPr>
          <p:nvPr>
            <p:ph type="title" idx="4294967295"/>
          </p:nvPr>
        </p:nvSpPr>
        <p:spPr>
          <a:xfrm>
            <a:off x="263525" y="350838"/>
            <a:ext cx="8518525" cy="849312"/>
          </a:xfrm>
        </p:spPr>
        <p:txBody>
          <a:bodyPr/>
          <a:lstStyle/>
          <a:p>
            <a:pPr marL="0" indent="0" eaLnBrk="1" hangingPunct="1">
              <a:defRPr/>
            </a:pPr>
            <a:r>
              <a:rPr lang="zh-CN" altLang="en-US" sz="3600" b="1" kern="1200" dirty="0">
                <a:solidFill>
                  <a:srgbClr val="000000"/>
                </a:solidFill>
                <a:cs typeface="+mn-cs"/>
                <a:sym typeface="微软雅黑" pitchFamily="34" charset="-122"/>
              </a:rPr>
              <a:t>阿里金融的数据和趣事</a:t>
            </a:r>
            <a:endParaRPr lang="zh-CN" altLang="en-US" sz="3600" b="1" kern="1200" dirty="0">
              <a:solidFill>
                <a:srgbClr val="000000"/>
              </a:solidFill>
              <a:cs typeface="+mn-cs"/>
            </a:endParaRPr>
          </a:p>
        </p:txBody>
      </p:sp>
      <p:sp>
        <p:nvSpPr>
          <p:cNvPr id="43011" name="Text Box 3"/>
          <p:cNvSpPr>
            <a:spLocks noChangeArrowheads="1"/>
          </p:cNvSpPr>
          <p:nvPr/>
        </p:nvSpPr>
        <p:spPr bwMode="auto">
          <a:xfrm>
            <a:off x="468313" y="1319213"/>
            <a:ext cx="8351837" cy="456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lnSpc>
                <a:spcPct val="110000"/>
              </a:lnSpc>
              <a:spcBef>
                <a:spcPct val="0"/>
              </a:spcBef>
              <a:buFont typeface="Arial" panose="020B0604020202020204" pitchFamily="34" charset="0"/>
              <a:buNone/>
            </a:pPr>
            <a:r>
              <a:rPr lang="zh-CN" altLang="en-US" sz="2400" b="1" dirty="0">
                <a:sym typeface="微软雅黑" panose="020B0503020204020204" pitchFamily="34" charset="-122"/>
              </a:rPr>
              <a:t>海量数据的存储和计算</a:t>
            </a:r>
            <a:endParaRPr lang="zh-CN" altLang="en-US" sz="2400" dirty="0">
              <a:sym typeface="宋体" panose="02010600030101010101" pitchFamily="2" charset="-122"/>
            </a:endParaRPr>
          </a:p>
          <a:p>
            <a:pPr eaLnBrk="1" hangingPunct="1">
              <a:lnSpc>
                <a:spcPct val="110000"/>
              </a:lnSpc>
              <a:spcBef>
                <a:spcPct val="0"/>
              </a:spcBef>
              <a:buFont typeface="Arial" panose="020B0604020202020204" pitchFamily="34" charset="0"/>
              <a:buNone/>
            </a:pPr>
            <a:r>
              <a:rPr lang="zh-CN" altLang="en-US" sz="2400" dirty="0">
                <a:sym typeface="宋体" panose="02010600030101010101" pitchFamily="2" charset="-122"/>
              </a:rPr>
              <a:t>来自谷歌：数据量大比数据模型精细更具优势</a:t>
            </a:r>
          </a:p>
          <a:p>
            <a:pPr eaLnBrk="1" hangingPunct="1">
              <a:lnSpc>
                <a:spcPct val="110000"/>
              </a:lnSpc>
              <a:spcBef>
                <a:spcPct val="0"/>
              </a:spcBef>
              <a:buFont typeface="Arial" panose="020B0604020202020204" pitchFamily="34" charset="0"/>
              <a:buNone/>
            </a:pPr>
            <a:r>
              <a:rPr lang="zh-CN" altLang="en-US" sz="2400" dirty="0">
                <a:sym typeface="宋体" panose="02010600030101010101" pitchFamily="2" charset="-122"/>
              </a:rPr>
              <a:t>Hadoop 4500+服务器共同存储和并行计算69.1PB数据，总容量87PB</a:t>
            </a:r>
          </a:p>
          <a:p>
            <a:pPr eaLnBrk="1" hangingPunct="1">
              <a:lnSpc>
                <a:spcPct val="110000"/>
              </a:lnSpc>
              <a:spcBef>
                <a:spcPct val="0"/>
              </a:spcBef>
              <a:buFont typeface="Arial" panose="020B0604020202020204" pitchFamily="34" charset="0"/>
              <a:buNone/>
            </a:pPr>
            <a:r>
              <a:rPr lang="zh-CN" altLang="en-US" sz="2400" dirty="0">
                <a:sym typeface="宋体" panose="02010600030101010101" pitchFamily="2" charset="-122"/>
              </a:rPr>
              <a:t>每日净增量260TB</a:t>
            </a:r>
          </a:p>
          <a:p>
            <a:pPr eaLnBrk="1" hangingPunct="1">
              <a:lnSpc>
                <a:spcPct val="110000"/>
              </a:lnSpc>
              <a:spcBef>
                <a:spcPct val="0"/>
              </a:spcBef>
              <a:buFont typeface="Arial" panose="020B0604020202020204" pitchFamily="34" charset="0"/>
              <a:buNone/>
            </a:pPr>
            <a:r>
              <a:rPr lang="zh-CN" altLang="en-US" sz="2400" dirty="0">
                <a:sym typeface="宋体" panose="02010600030101010101" pitchFamily="2" charset="-122"/>
              </a:rPr>
              <a:t>每日作业数15-18万</a:t>
            </a:r>
          </a:p>
          <a:p>
            <a:pPr eaLnBrk="1" hangingPunct="1">
              <a:lnSpc>
                <a:spcPct val="110000"/>
              </a:lnSpc>
              <a:spcBef>
                <a:spcPct val="0"/>
              </a:spcBef>
              <a:buFont typeface="Arial" panose="020B0604020202020204" pitchFamily="34" charset="0"/>
              <a:buNone/>
            </a:pPr>
            <a:r>
              <a:rPr lang="zh-CN" altLang="en-US" sz="2400" dirty="0">
                <a:sym typeface="宋体" panose="02010600030101010101" pitchFamily="2" charset="-122"/>
              </a:rPr>
              <a:t>到2013年为止，除支付宝仍在</a:t>
            </a:r>
            <a:r>
              <a:rPr lang="zh-CN" altLang="en-US" sz="2400" dirty="0">
                <a:solidFill>
                  <a:srgbClr val="FF0000"/>
                </a:solidFill>
                <a:sym typeface="宋体" panose="02010600030101010101" pitchFamily="2" charset="-122"/>
              </a:rPr>
              <a:t>部分</a:t>
            </a:r>
            <a:r>
              <a:rPr lang="zh-CN" altLang="en-US" sz="2400" dirty="0">
                <a:sym typeface="宋体" panose="02010600030101010101" pitchFamily="2" charset="-122"/>
              </a:rPr>
              <a:t>使用Oracle，淘宝所有业务全部使用开源大数据框架，成本降低60%以上</a:t>
            </a:r>
          </a:p>
          <a:p>
            <a:pPr eaLnBrk="1" hangingPunct="1">
              <a:lnSpc>
                <a:spcPct val="110000"/>
              </a:lnSpc>
              <a:spcBef>
                <a:spcPct val="0"/>
              </a:spcBef>
              <a:buFont typeface="Arial" panose="020B0604020202020204" pitchFamily="34" charset="0"/>
              <a:buNone/>
            </a:pPr>
            <a:endParaRPr lang="zh-CN" altLang="en-US" sz="2400" dirty="0">
              <a:sym typeface="宋体" panose="02010600030101010101" pitchFamily="2" charset="-122"/>
            </a:endParaRPr>
          </a:p>
          <a:p>
            <a:pPr eaLnBrk="1" hangingPunct="1">
              <a:lnSpc>
                <a:spcPct val="110000"/>
              </a:lnSpc>
              <a:spcBef>
                <a:spcPct val="0"/>
              </a:spcBef>
              <a:buFont typeface="Arial" panose="020B0604020202020204" pitchFamily="34" charset="0"/>
              <a:buNone/>
            </a:pPr>
            <a:r>
              <a:rPr lang="zh-CN" altLang="en-US" sz="2400" dirty="0">
                <a:sym typeface="宋体" panose="02010600030101010101" pitchFamily="2" charset="-122"/>
              </a:rPr>
              <a:t>使用IOE，成本2000万，现在用Mysql成本400万</a:t>
            </a:r>
          </a:p>
          <a:p>
            <a:pPr eaLnBrk="1" hangingPunct="1">
              <a:lnSpc>
                <a:spcPct val="110000"/>
              </a:lnSpc>
              <a:spcBef>
                <a:spcPct val="0"/>
              </a:spcBef>
              <a:buFont typeface="Arial" panose="020B0604020202020204" pitchFamily="34" charset="0"/>
              <a:buNone/>
            </a:pPr>
            <a:r>
              <a:rPr lang="zh-CN" altLang="en-US" sz="2400" dirty="0">
                <a:sym typeface="宋体" panose="02010600030101010101" pitchFamily="2" charset="-122"/>
              </a:rPr>
              <a:t>TPS：IOE 9000 / Mysql 加其他开源软件，128000</a:t>
            </a:r>
            <a:endParaRPr lang="zh-CN" altLang="en-US" sz="2400"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a:xfrm>
            <a:off x="457200" y="382588"/>
            <a:ext cx="8229600" cy="711200"/>
          </a:xfrm>
        </p:spPr>
        <p:txBody>
          <a:bodyPr/>
          <a:lstStyle/>
          <a:p>
            <a:pPr eaLnBrk="1" hangingPunct="1"/>
            <a:r>
              <a:rPr lang="zh-CN" altLang="en-US" b="1"/>
              <a:t>网页游戏</a:t>
            </a:r>
          </a:p>
        </p:txBody>
      </p:sp>
      <p:sp>
        <p:nvSpPr>
          <p:cNvPr id="44035" name="Rectangle 3"/>
          <p:cNvSpPr>
            <a:spLocks noGrp="1" noChangeArrowheads="1"/>
          </p:cNvSpPr>
          <p:nvPr>
            <p:ph type="body" sz="half" idx="1"/>
          </p:nvPr>
        </p:nvSpPr>
        <p:spPr>
          <a:xfrm>
            <a:off x="600075" y="4292600"/>
            <a:ext cx="7067550" cy="1760538"/>
          </a:xfrm>
        </p:spPr>
        <p:txBody>
          <a:bodyPr/>
          <a:lstStyle/>
          <a:p>
            <a:pPr eaLnBrk="1" hangingPunct="1"/>
            <a:r>
              <a:rPr lang="zh-CN" altLang="en-US" sz="2800"/>
              <a:t>国内网页游戏厂商 </a:t>
            </a:r>
          </a:p>
          <a:p>
            <a:pPr eaLnBrk="1" hangingPunct="1"/>
            <a:r>
              <a:rPr lang="zh-CN" altLang="en-US" sz="2800"/>
              <a:t>百个服/网页游戏,30-50个库/服</a:t>
            </a:r>
          </a:p>
          <a:p>
            <a:pPr eaLnBrk="1" hangingPunct="1"/>
            <a:r>
              <a:rPr lang="zh-CN" altLang="en-US" sz="2800"/>
              <a:t>10G用户数据/天/游戏 [十几款游戏]</a:t>
            </a:r>
          </a:p>
        </p:txBody>
      </p:sp>
      <p:pic>
        <p:nvPicPr>
          <p:cNvPr id="4403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3288" y="1412875"/>
            <a:ext cx="7124700" cy="2600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8" name="Picture 2" descr="D:/图片1.jpg图片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70125" y="1196975"/>
            <a:ext cx="6329363" cy="4783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39" name="Rectangle 3"/>
          <p:cNvSpPr>
            <a:spLocks noGrp="1" noChangeArrowheads="1"/>
          </p:cNvSpPr>
          <p:nvPr>
            <p:ph type="title"/>
          </p:nvPr>
        </p:nvSpPr>
        <p:spPr>
          <a:xfrm>
            <a:off x="468313" y="476250"/>
            <a:ext cx="8229600" cy="647700"/>
          </a:xfrm>
        </p:spPr>
        <p:txBody>
          <a:bodyPr/>
          <a:lstStyle/>
          <a:p>
            <a:pPr eaLnBrk="1" hangingPunct="1">
              <a:defRPr/>
            </a:pPr>
            <a:r>
              <a:rPr lang="zh-CN" altLang="en-US" sz="4000" dirty="0"/>
              <a:t>场景: </a:t>
            </a:r>
            <a:r>
              <a:rPr lang="zh-CN" altLang="en-US" kern="1200" dirty="0">
                <a:solidFill>
                  <a:srgbClr val="000000"/>
                </a:solidFill>
                <a:cs typeface="+mn-cs"/>
              </a:rPr>
              <a:t>游戏</a:t>
            </a:r>
            <a:r>
              <a:rPr lang="zh-CN" altLang="en-US" sz="4000" dirty="0"/>
              <a:t>玩家行为分析</a:t>
            </a:r>
          </a:p>
        </p:txBody>
      </p:sp>
      <p:sp>
        <p:nvSpPr>
          <p:cNvPr id="45060" name="Rectangle 4"/>
          <p:cNvSpPr>
            <a:spLocks noGrp="1" noChangeArrowheads="1"/>
          </p:cNvSpPr>
          <p:nvPr/>
        </p:nvSpPr>
        <p:spPr bwMode="auto">
          <a:xfrm>
            <a:off x="560388" y="4292600"/>
            <a:ext cx="5497512" cy="1687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buFontTx/>
              <a:buChar char="•"/>
            </a:pPr>
            <a:r>
              <a:rPr lang="zh-CN" altLang="en-US" sz="2800"/>
              <a:t>其他平台:数据无法导出</a:t>
            </a:r>
          </a:p>
          <a:p>
            <a:pPr eaLnBrk="1" hangingPunct="1">
              <a:buFontTx/>
              <a:buChar char="•"/>
            </a:pPr>
            <a:r>
              <a:rPr lang="zh-CN" altLang="en-US" sz="2800"/>
              <a:t>中间数据汇总丢弃,无法用户级分析</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a:xfrm>
            <a:off x="468313" y="404813"/>
            <a:ext cx="8229600" cy="720725"/>
          </a:xfrm>
        </p:spPr>
        <p:txBody>
          <a:bodyPr/>
          <a:lstStyle/>
          <a:p>
            <a:pPr eaLnBrk="1" hangingPunct="1"/>
            <a:r>
              <a:rPr lang="zh-CN" altLang="en-US" sz="4000" b="1"/>
              <a:t>智慧交通</a:t>
            </a:r>
          </a:p>
        </p:txBody>
      </p:sp>
      <p:sp>
        <p:nvSpPr>
          <p:cNvPr id="46083" name="Rectangle 3"/>
          <p:cNvSpPr>
            <a:spLocks noGrp="1" noChangeArrowheads="1"/>
          </p:cNvSpPr>
          <p:nvPr>
            <p:ph type="body" sz="half" idx="1"/>
          </p:nvPr>
        </p:nvSpPr>
        <p:spPr>
          <a:xfrm>
            <a:off x="492125" y="3895725"/>
            <a:ext cx="7720013" cy="2133600"/>
          </a:xfrm>
        </p:spPr>
        <p:txBody>
          <a:bodyPr/>
          <a:lstStyle/>
          <a:p>
            <a:pPr eaLnBrk="1" hangingPunct="1">
              <a:lnSpc>
                <a:spcPct val="90000"/>
              </a:lnSpc>
            </a:pPr>
            <a:r>
              <a:rPr lang="zh-CN" altLang="en-US" sz="2400" dirty="0"/>
              <a:t>用户:最大城市,交通领域(City traffic)</a:t>
            </a:r>
          </a:p>
          <a:p>
            <a:pPr eaLnBrk="1" hangingPunct="1">
              <a:lnSpc>
                <a:spcPct val="90000"/>
              </a:lnSpc>
            </a:pPr>
            <a:r>
              <a:rPr lang="zh-CN" altLang="en-US" sz="2400" dirty="0"/>
              <a:t>场景:车牌记录[Car Licence Plate],100亿[10 Billion]/年 </a:t>
            </a:r>
          </a:p>
          <a:p>
            <a:pPr eaLnBrk="1" hangingPunct="1">
              <a:lnSpc>
                <a:spcPct val="90000"/>
              </a:lnSpc>
            </a:pPr>
            <a:r>
              <a:rPr lang="zh-CN" altLang="en-US" sz="2400" dirty="0"/>
              <a:t>需求:小时级别-&gt;优化到分钟级[Minute]-&gt;未来优化到秒级[Seconds]查询</a:t>
            </a:r>
          </a:p>
        </p:txBody>
      </p:sp>
      <p:pic>
        <p:nvPicPr>
          <p:cNvPr id="46084"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4363" y="1412875"/>
            <a:ext cx="7747000" cy="2238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a:xfrm>
            <a:off x="468313" y="404813"/>
            <a:ext cx="8229600" cy="1143000"/>
          </a:xfrm>
        </p:spPr>
        <p:txBody>
          <a:bodyPr/>
          <a:lstStyle/>
          <a:p>
            <a:pPr eaLnBrk="1" hangingPunct="1">
              <a:defRPr/>
            </a:pPr>
            <a:r>
              <a:rPr lang="zh-CN" altLang="en-US" kern="1200" dirty="0">
                <a:solidFill>
                  <a:srgbClr val="000000"/>
                </a:solidFill>
                <a:cs typeface="+mn-cs"/>
              </a:rPr>
              <a:t>场景: 车辆异常快速识别</a:t>
            </a:r>
          </a:p>
        </p:txBody>
      </p:sp>
      <p:pic>
        <p:nvPicPr>
          <p:cNvPr id="47107" name="Picture 3"/>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560388" y="1793875"/>
            <a:ext cx="5905500" cy="3313113"/>
          </a:xfrm>
        </p:spPr>
      </p:pic>
      <p:sp>
        <p:nvSpPr>
          <p:cNvPr id="47108" name="Text Box 4"/>
          <p:cNvSpPr txBox="1">
            <a:spLocks noChangeArrowheads="1"/>
          </p:cNvSpPr>
          <p:nvPr/>
        </p:nvSpPr>
        <p:spPr bwMode="auto">
          <a:xfrm>
            <a:off x="3532188" y="5137150"/>
            <a:ext cx="27749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spcBef>
                <a:spcPct val="0"/>
              </a:spcBef>
              <a:buFont typeface="Arial" panose="020B0604020202020204" pitchFamily="34" charset="0"/>
              <a:buNone/>
            </a:pPr>
            <a:r>
              <a:rPr lang="zh-CN" altLang="en-US" sz="2400"/>
              <a:t>Vehicle Abnormal</a:t>
            </a:r>
          </a:p>
        </p:txBody>
      </p:sp>
      <p:sp>
        <p:nvSpPr>
          <p:cNvPr id="47109" name="Text Box 5"/>
          <p:cNvSpPr txBox="1">
            <a:spLocks noChangeArrowheads="1"/>
          </p:cNvSpPr>
          <p:nvPr/>
        </p:nvSpPr>
        <p:spPr bwMode="auto">
          <a:xfrm>
            <a:off x="6057900" y="2446338"/>
            <a:ext cx="228123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spcBef>
                <a:spcPct val="0"/>
              </a:spcBef>
              <a:buFont typeface="Arial" panose="020B0604020202020204" pitchFamily="34" charset="0"/>
              <a:buNone/>
            </a:pPr>
            <a:r>
              <a:rPr lang="zh-CN" altLang="en-US" sz="2400"/>
              <a:t> 交通安全问题</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5" name="标题 1"/>
          <p:cNvSpPr>
            <a:spLocks noGrp="1" noChangeArrowheads="1"/>
          </p:cNvSpPr>
          <p:nvPr>
            <p:ph type="title" idx="4294967295"/>
          </p:nvPr>
        </p:nvSpPr>
        <p:spPr>
          <a:xfrm>
            <a:off x="354013" y="274638"/>
            <a:ext cx="8229600" cy="511175"/>
          </a:xfrm>
        </p:spPr>
        <p:txBody>
          <a:bodyPr/>
          <a:lstStyle/>
          <a:p>
            <a:pPr marL="0" indent="0" eaLnBrk="1" hangingPunct="1">
              <a:defRPr/>
            </a:pPr>
            <a:r>
              <a:rPr lang="zh-CN" altLang="en-US" sz="3600" b="1" kern="1200" dirty="0">
                <a:solidFill>
                  <a:srgbClr val="000000"/>
                </a:solidFill>
                <a:cs typeface="+mn-cs"/>
                <a:sym typeface="微软雅黑" pitchFamily="34" charset="-122"/>
              </a:rPr>
              <a:t>互联网视频</a:t>
            </a:r>
            <a:endParaRPr lang="zh-CN" altLang="en-US" sz="3600" b="1" kern="1200" dirty="0">
              <a:solidFill>
                <a:srgbClr val="000000"/>
              </a:solidFill>
              <a:cs typeface="+mn-cs"/>
            </a:endParaRPr>
          </a:p>
        </p:txBody>
      </p:sp>
      <p:sp>
        <p:nvSpPr>
          <p:cNvPr id="48131" name="内容占位符 2"/>
          <p:cNvSpPr>
            <a:spLocks noGrp="1" noChangeArrowheads="1"/>
          </p:cNvSpPr>
          <p:nvPr>
            <p:ph idx="4294967295"/>
          </p:nvPr>
        </p:nvSpPr>
        <p:spPr>
          <a:xfrm>
            <a:off x="754063" y="903288"/>
            <a:ext cx="7235825" cy="5200650"/>
          </a:xfrm>
        </p:spPr>
        <p:txBody>
          <a:bodyPr/>
          <a:lstStyle/>
          <a:p>
            <a:pPr eaLnBrk="1" hangingPunct="1">
              <a:lnSpc>
                <a:spcPct val="120000"/>
              </a:lnSpc>
              <a:buFont typeface="Wingdings" panose="05000000000000000000" pitchFamily="2" charset="2"/>
              <a:buChar char="Ø"/>
            </a:pPr>
            <a:r>
              <a:rPr lang="zh-CN" altLang="en-US" sz="2400">
                <a:sym typeface="宋体" panose="02010600030101010101" pitchFamily="2" charset="-122"/>
              </a:rPr>
              <a:t>集群接收日志超过2TB/天</a:t>
            </a:r>
          </a:p>
          <a:p>
            <a:pPr eaLnBrk="1" hangingPunct="1">
              <a:lnSpc>
                <a:spcPct val="120000"/>
              </a:lnSpc>
              <a:buFont typeface="Wingdings" panose="05000000000000000000" pitchFamily="2" charset="2"/>
              <a:buChar char="Ø"/>
            </a:pPr>
            <a:r>
              <a:rPr lang="zh-CN" altLang="en-US" sz="2400">
                <a:sym typeface="宋体" panose="02010600030101010101" pitchFamily="2" charset="-122"/>
              </a:rPr>
              <a:t>7000+任务/日</a:t>
            </a:r>
          </a:p>
          <a:p>
            <a:pPr eaLnBrk="1" hangingPunct="1">
              <a:lnSpc>
                <a:spcPct val="120000"/>
              </a:lnSpc>
              <a:buFont typeface="Wingdings" panose="05000000000000000000" pitchFamily="2" charset="2"/>
              <a:buChar char="Ø"/>
            </a:pPr>
            <a:r>
              <a:rPr lang="zh-CN" altLang="en-US" sz="2400">
                <a:sym typeface="宋体" panose="02010600030101010101" pitchFamily="2" charset="-122"/>
              </a:rPr>
              <a:t>任务数据吞吐20TB+/天，离线小时数据分析</a:t>
            </a:r>
          </a:p>
          <a:p>
            <a:pPr eaLnBrk="1" hangingPunct="1">
              <a:lnSpc>
                <a:spcPct val="120000"/>
              </a:lnSpc>
              <a:buFont typeface="Wingdings" panose="05000000000000000000" pitchFamily="2" charset="2"/>
              <a:buChar char="Ø"/>
            </a:pPr>
            <a:endParaRPr lang="en-US" altLang="zh-CN" sz="2400">
              <a:sym typeface="宋体" panose="02010600030101010101" pitchFamily="2" charset="-122"/>
            </a:endParaRPr>
          </a:p>
          <a:p>
            <a:pPr eaLnBrk="1" hangingPunct="1">
              <a:lnSpc>
                <a:spcPct val="120000"/>
              </a:lnSpc>
              <a:buFont typeface="Wingdings" panose="05000000000000000000" pitchFamily="2" charset="2"/>
              <a:buChar char="Ø"/>
            </a:pPr>
            <a:r>
              <a:rPr lang="zh-CN" altLang="en-US" sz="2400">
                <a:sym typeface="宋体" panose="02010600030101010101" pitchFamily="2" charset="-122"/>
              </a:rPr>
              <a:t>常规运营数据分析</a:t>
            </a:r>
          </a:p>
          <a:p>
            <a:pPr eaLnBrk="1" hangingPunct="1">
              <a:lnSpc>
                <a:spcPct val="120000"/>
              </a:lnSpc>
              <a:buFont typeface="Wingdings" panose="05000000000000000000" pitchFamily="2" charset="2"/>
              <a:buChar char="Ø"/>
            </a:pPr>
            <a:r>
              <a:rPr lang="zh-CN" altLang="en-US" sz="2400">
                <a:sym typeface="宋体" panose="02010600030101010101" pitchFamily="2" charset="-122"/>
              </a:rPr>
              <a:t>数据挖掘和用户精分</a:t>
            </a:r>
          </a:p>
          <a:p>
            <a:pPr eaLnBrk="1" hangingPunct="1">
              <a:lnSpc>
                <a:spcPct val="120000"/>
              </a:lnSpc>
              <a:buFont typeface="Wingdings" panose="05000000000000000000" pitchFamily="2" charset="2"/>
              <a:buChar char="Ø"/>
            </a:pPr>
            <a:r>
              <a:rPr lang="zh-CN" altLang="en-US" sz="2400">
                <a:sym typeface="宋体" panose="02010600030101010101" pitchFamily="2" charset="-122"/>
              </a:rPr>
              <a:t>推荐系统</a:t>
            </a:r>
          </a:p>
          <a:p>
            <a:pPr eaLnBrk="1" hangingPunct="1">
              <a:lnSpc>
                <a:spcPct val="120000"/>
              </a:lnSpc>
              <a:buFont typeface="Wingdings" panose="05000000000000000000" pitchFamily="2" charset="2"/>
              <a:buChar char="Ø"/>
            </a:pPr>
            <a:r>
              <a:rPr lang="zh-CN" altLang="en-US" sz="2400">
                <a:sym typeface="宋体" panose="02010600030101010101" pitchFamily="2" charset="-122"/>
              </a:rPr>
              <a:t>用户按地域收入年龄性别收入层次划分</a:t>
            </a:r>
          </a:p>
          <a:p>
            <a:pPr eaLnBrk="1" hangingPunct="1">
              <a:lnSpc>
                <a:spcPct val="120000"/>
              </a:lnSpc>
              <a:buFont typeface="Wingdings" panose="05000000000000000000" pitchFamily="2" charset="2"/>
              <a:buChar char="Ø"/>
            </a:pPr>
            <a:r>
              <a:rPr lang="zh-CN" altLang="en-US" sz="2400">
                <a:sym typeface="宋体" panose="02010600030101010101" pitchFamily="2" charset="-122"/>
              </a:rPr>
              <a:t>广告系统</a:t>
            </a:r>
            <a:endParaRPr lang="zh-CN" altLang="en-US" sz="240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7" name="Rectangle 2"/>
          <p:cNvSpPr>
            <a:spLocks noGrp="1" noChangeArrowheads="1"/>
          </p:cNvSpPr>
          <p:nvPr>
            <p:ph type="title" idx="4294967295"/>
          </p:nvPr>
        </p:nvSpPr>
        <p:spPr>
          <a:xfrm>
            <a:off x="692150" y="244475"/>
            <a:ext cx="7994650" cy="806450"/>
          </a:xfrm>
        </p:spPr>
        <p:txBody>
          <a:bodyPr/>
          <a:lstStyle/>
          <a:p>
            <a:pPr marL="0" indent="0" eaLnBrk="1" hangingPunct="1">
              <a:defRPr/>
            </a:pPr>
            <a:r>
              <a:rPr lang="zh-CN" altLang="en-US" sz="3600" b="1" kern="1200" dirty="0">
                <a:solidFill>
                  <a:srgbClr val="000000"/>
                </a:solidFill>
                <a:cs typeface="+mn-cs"/>
                <a:sym typeface="微软雅黑" pitchFamily="34" charset="-122"/>
              </a:rPr>
              <a:t>指数</a:t>
            </a:r>
            <a:endParaRPr lang="zh-CN" altLang="en-US" sz="3600" b="1" kern="1200" dirty="0">
              <a:solidFill>
                <a:srgbClr val="000000"/>
              </a:solidFill>
              <a:cs typeface="+mn-cs"/>
            </a:endParaRPr>
          </a:p>
        </p:txBody>
      </p:sp>
      <p:pic>
        <p:nvPicPr>
          <p:cNvPr id="49155" name="Picture 3"/>
          <p:cNvPicPr preferRelativeResize="0">
            <a:picLocks noGrp="1" noChangeAspect="1" noChangeArrowheads="1"/>
          </p:cNvPicPr>
          <p:nvPr>
            <p:ph idx="4294967295"/>
          </p:nvPr>
        </p:nvPicPr>
        <p:blipFill>
          <a:blip r:embed="rId2">
            <a:extLst>
              <a:ext uri="{28A0092B-C50C-407E-A947-70E740481C1C}">
                <a14:useLocalDpi xmlns:a14="http://schemas.microsoft.com/office/drawing/2010/main" val="0"/>
              </a:ext>
            </a:extLst>
          </a:blip>
          <a:srcRect/>
          <a:stretch>
            <a:fillRect/>
          </a:stretch>
        </p:blipFill>
        <p:spPr>
          <a:xfrm>
            <a:off x="534988" y="1163638"/>
            <a:ext cx="7996237" cy="4791075"/>
          </a:xfr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1" name="Rectangle 2"/>
          <p:cNvSpPr>
            <a:spLocks noGrp="1" noChangeArrowheads="1"/>
          </p:cNvSpPr>
          <p:nvPr>
            <p:ph type="title" idx="4294967295"/>
          </p:nvPr>
        </p:nvSpPr>
        <p:spPr>
          <a:xfrm>
            <a:off x="635000" y="160338"/>
            <a:ext cx="8069263" cy="838200"/>
          </a:xfrm>
        </p:spPr>
        <p:txBody>
          <a:bodyPr/>
          <a:lstStyle/>
          <a:p>
            <a:pPr marL="0" indent="0" eaLnBrk="1" hangingPunct="1">
              <a:defRPr/>
            </a:pPr>
            <a:r>
              <a:rPr lang="zh-CN" altLang="en-US" sz="3600" b="1" kern="1200" dirty="0">
                <a:solidFill>
                  <a:srgbClr val="000000"/>
                </a:solidFill>
                <a:cs typeface="+mn-cs"/>
                <a:sym typeface="微软雅黑" pitchFamily="34" charset="-122"/>
              </a:rPr>
              <a:t>指数</a:t>
            </a:r>
            <a:endParaRPr lang="zh-CN" altLang="en-US" sz="3600" b="1" kern="1200" dirty="0">
              <a:solidFill>
                <a:srgbClr val="000000"/>
              </a:solidFill>
              <a:cs typeface="+mn-cs"/>
            </a:endParaRPr>
          </a:p>
        </p:txBody>
      </p:sp>
      <p:pic>
        <p:nvPicPr>
          <p:cNvPr id="50179" name="Picture 3"/>
          <p:cNvPicPr preferRelativeResize="0">
            <a:picLocks noGrp="1" noChangeAspect="1" noChangeArrowheads="1"/>
          </p:cNvPicPr>
          <p:nvPr>
            <p:ph idx="4294967295"/>
          </p:nvPr>
        </p:nvPicPr>
        <p:blipFill>
          <a:blip r:embed="rId2">
            <a:extLst>
              <a:ext uri="{28A0092B-C50C-407E-A947-70E740481C1C}">
                <a14:useLocalDpi xmlns:a14="http://schemas.microsoft.com/office/drawing/2010/main" val="0"/>
              </a:ext>
            </a:extLst>
          </a:blip>
          <a:srcRect/>
          <a:stretch>
            <a:fillRect/>
          </a:stretch>
        </p:blipFill>
        <p:spPr>
          <a:xfrm>
            <a:off x="544513" y="1050925"/>
            <a:ext cx="8039100" cy="4745038"/>
          </a:xfr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5" name="Rectangle 2"/>
          <p:cNvSpPr>
            <a:spLocks noGrp="1" noChangeArrowheads="1"/>
          </p:cNvSpPr>
          <p:nvPr>
            <p:ph type="title" idx="4294967295"/>
          </p:nvPr>
        </p:nvSpPr>
        <p:spPr>
          <a:xfrm>
            <a:off x="841375" y="53975"/>
            <a:ext cx="7762875" cy="1143000"/>
          </a:xfrm>
        </p:spPr>
        <p:txBody>
          <a:bodyPr/>
          <a:lstStyle/>
          <a:p>
            <a:pPr marL="0" indent="0" eaLnBrk="1" hangingPunct="1">
              <a:defRPr/>
            </a:pPr>
            <a:r>
              <a:rPr lang="zh-CN" altLang="en-US" sz="3600" b="1" kern="1200" dirty="0">
                <a:solidFill>
                  <a:srgbClr val="000000"/>
                </a:solidFill>
                <a:cs typeface="+mn-cs"/>
                <a:sym typeface="微软雅黑" pitchFamily="34" charset="-122"/>
              </a:rPr>
              <a:t>指数</a:t>
            </a:r>
            <a:endParaRPr lang="zh-CN" altLang="en-US" sz="3600" b="1" kern="1200" dirty="0">
              <a:solidFill>
                <a:srgbClr val="000000"/>
              </a:solidFill>
              <a:cs typeface="+mn-cs"/>
            </a:endParaRPr>
          </a:p>
        </p:txBody>
      </p:sp>
      <p:pic>
        <p:nvPicPr>
          <p:cNvPr id="51203" name="Picture 3"/>
          <p:cNvPicPr preferRelativeResize="0">
            <a:picLocks noGrp="1" noChangeAspect="1" noChangeArrowheads="1"/>
          </p:cNvPicPr>
          <p:nvPr>
            <p:ph idx="4294967295"/>
          </p:nvPr>
        </p:nvPicPr>
        <p:blipFill>
          <a:blip r:embed="rId2">
            <a:extLst>
              <a:ext uri="{28A0092B-C50C-407E-A947-70E740481C1C}">
                <a14:useLocalDpi xmlns:a14="http://schemas.microsoft.com/office/drawing/2010/main" val="0"/>
              </a:ext>
            </a:extLst>
          </a:blip>
          <a:srcRect/>
          <a:stretch>
            <a:fillRect/>
          </a:stretch>
        </p:blipFill>
        <p:spPr>
          <a:xfrm>
            <a:off x="560388" y="1646238"/>
            <a:ext cx="8097837" cy="3249612"/>
          </a:xfr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标题 3"/>
          <p:cNvSpPr>
            <a:spLocks noGrp="1"/>
          </p:cNvSpPr>
          <p:nvPr>
            <p:ph type="title"/>
          </p:nvPr>
        </p:nvSpPr>
        <p:spPr>
          <a:xfrm>
            <a:off x="457200" y="274638"/>
            <a:ext cx="8229600" cy="841375"/>
          </a:xfrm>
        </p:spPr>
        <p:txBody>
          <a:bodyPr/>
          <a:lstStyle/>
          <a:p>
            <a:pPr eaLnBrk="1" hangingPunct="1"/>
            <a:r>
              <a:rPr lang="zh-CN" altLang="en-US"/>
              <a:t>用电信息采集数据统计分析</a:t>
            </a:r>
          </a:p>
        </p:txBody>
      </p:sp>
      <p:sp>
        <p:nvSpPr>
          <p:cNvPr id="52227" name="TextBox 5"/>
          <p:cNvSpPr txBox="1">
            <a:spLocks noChangeArrowheads="1"/>
          </p:cNvSpPr>
          <p:nvPr/>
        </p:nvSpPr>
        <p:spPr bwMode="auto">
          <a:xfrm>
            <a:off x="395288" y="5157788"/>
            <a:ext cx="8064500" cy="922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spcBef>
                <a:spcPct val="50000"/>
              </a:spcBef>
              <a:buFont typeface="Arial" panose="020B0604020202020204" pitchFamily="34" charset="0"/>
              <a:buNone/>
            </a:pPr>
            <a:r>
              <a:rPr lang="zh-CN" altLang="en-US" sz="1800">
                <a:solidFill>
                  <a:srgbClr val="0D1259"/>
                </a:solidFill>
                <a:latin typeface="Arial" panose="020B0604020202020204" pitchFamily="34" charset="0"/>
                <a:ea typeface="宋体" panose="02010600030101010101" pitchFamily="2" charset="-122"/>
              </a:rPr>
              <a:t>基于</a:t>
            </a:r>
            <a:r>
              <a:rPr lang="en-US" altLang="zh-CN" sz="1800">
                <a:solidFill>
                  <a:srgbClr val="0D1259"/>
                </a:solidFill>
                <a:latin typeface="Arial" panose="020B0604020202020204" pitchFamily="34" charset="0"/>
                <a:ea typeface="宋体" panose="02010600030101010101" pitchFamily="2" charset="-122"/>
              </a:rPr>
              <a:t>Hadoop+HBase</a:t>
            </a:r>
            <a:r>
              <a:rPr lang="zh-CN" altLang="en-US" sz="1800">
                <a:solidFill>
                  <a:srgbClr val="0D1259"/>
                </a:solidFill>
                <a:latin typeface="Arial" panose="020B0604020202020204" pitchFamily="34" charset="0"/>
                <a:ea typeface="宋体" panose="02010600030101010101" pitchFamily="2" charset="-122"/>
              </a:rPr>
              <a:t>的解决方案在数据完整率、终端通讯流量、低压日电量等方面的统计分析总用时比现有基于</a:t>
            </a:r>
            <a:r>
              <a:rPr lang="en-US" altLang="zh-CN" sz="1800">
                <a:solidFill>
                  <a:srgbClr val="0D1259"/>
                </a:solidFill>
                <a:latin typeface="Arial" panose="020B0604020202020204" pitchFamily="34" charset="0"/>
                <a:ea typeface="宋体" panose="02010600030101010101" pitchFamily="2" charset="-122"/>
              </a:rPr>
              <a:t>Oracle RAC</a:t>
            </a:r>
            <a:r>
              <a:rPr lang="zh-CN" altLang="en-US" sz="1800">
                <a:solidFill>
                  <a:srgbClr val="0D1259"/>
                </a:solidFill>
                <a:latin typeface="Arial" panose="020B0604020202020204" pitchFamily="34" charset="0"/>
                <a:ea typeface="宋体" panose="02010600030101010101" pitchFamily="2" charset="-122"/>
              </a:rPr>
              <a:t>的系统快</a:t>
            </a:r>
            <a:r>
              <a:rPr lang="en-US" altLang="zh-CN" sz="1800">
                <a:solidFill>
                  <a:srgbClr val="0D1259"/>
                </a:solidFill>
                <a:latin typeface="Arial" panose="020B0604020202020204" pitchFamily="34" charset="0"/>
                <a:ea typeface="宋体" panose="02010600030101010101" pitchFamily="2" charset="-122"/>
              </a:rPr>
              <a:t>6~20</a:t>
            </a:r>
            <a:r>
              <a:rPr lang="zh-CN" altLang="en-US" sz="1800">
                <a:solidFill>
                  <a:srgbClr val="0D1259"/>
                </a:solidFill>
                <a:latin typeface="Arial" panose="020B0604020202020204" pitchFamily="34" charset="0"/>
                <a:ea typeface="宋体" panose="02010600030101010101" pitchFamily="2" charset="-122"/>
              </a:rPr>
              <a:t>倍，查询响应时间缩短了</a:t>
            </a:r>
            <a:r>
              <a:rPr lang="en-US" altLang="zh-CN" sz="1800">
                <a:solidFill>
                  <a:srgbClr val="0D1259"/>
                </a:solidFill>
                <a:latin typeface="Arial" panose="020B0604020202020204" pitchFamily="34" charset="0"/>
                <a:ea typeface="宋体" panose="02010600030101010101" pitchFamily="2" charset="-122"/>
              </a:rPr>
              <a:t>2</a:t>
            </a:r>
            <a:r>
              <a:rPr lang="zh-CN" altLang="en-US" sz="1800">
                <a:solidFill>
                  <a:srgbClr val="0D1259"/>
                </a:solidFill>
                <a:latin typeface="Arial" panose="020B0604020202020204" pitchFamily="34" charset="0"/>
                <a:ea typeface="宋体" panose="02010600030101010101" pitchFamily="2" charset="-122"/>
              </a:rPr>
              <a:t>个数量级，成本仅为原方案的</a:t>
            </a:r>
            <a:r>
              <a:rPr lang="en-US" altLang="zh-CN" sz="1800">
                <a:solidFill>
                  <a:srgbClr val="0D1259"/>
                </a:solidFill>
                <a:latin typeface="Arial" panose="020B0604020202020204" pitchFamily="34" charset="0"/>
                <a:ea typeface="宋体" panose="02010600030101010101" pitchFamily="2" charset="-122"/>
              </a:rPr>
              <a:t>1/5</a:t>
            </a:r>
          </a:p>
        </p:txBody>
      </p:sp>
      <p:pic>
        <p:nvPicPr>
          <p:cNvPr id="7" name="Picture 2" descr="图片1"/>
          <p:cNvPicPr>
            <a:picLocks noChangeAspect="1" noChangeArrowheads="1"/>
          </p:cNvPicPr>
          <p:nvPr/>
        </p:nvPicPr>
        <p:blipFill>
          <a:blip r:embed="rId3"/>
          <a:srcRect/>
          <a:stretch>
            <a:fillRect/>
          </a:stretch>
        </p:blipFill>
        <p:spPr bwMode="auto">
          <a:xfrm>
            <a:off x="468313" y="1628775"/>
            <a:ext cx="2871787" cy="3240088"/>
          </a:xfrm>
          <a:prstGeom prst="rect">
            <a:avLst/>
          </a:prstGeom>
          <a:solidFill>
            <a:schemeClr val="accent1">
              <a:lumMod val="20000"/>
              <a:lumOff val="80000"/>
            </a:schemeClr>
          </a:solidFill>
          <a:ln>
            <a:noFill/>
          </a:ln>
        </p:spPr>
      </p:pic>
      <p:sp>
        <p:nvSpPr>
          <p:cNvPr id="52229" name="Rectangle 2"/>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spcBef>
                <a:spcPct val="50000"/>
              </a:spcBef>
            </a:pPr>
            <a:endParaRPr lang="zh-CN" altLang="en-US" sz="1800">
              <a:solidFill>
                <a:srgbClr val="0D1259"/>
              </a:solidFill>
              <a:latin typeface="Arial" panose="020B0604020202020204" pitchFamily="34" charset="0"/>
              <a:ea typeface="宋体" panose="02010600030101010101" pitchFamily="2" charset="-122"/>
            </a:endParaRPr>
          </a:p>
        </p:txBody>
      </p:sp>
      <p:graphicFrame>
        <p:nvGraphicFramePr>
          <p:cNvPr id="52230" name="Object 1"/>
          <p:cNvGraphicFramePr>
            <a:graphicFrameLocks noChangeAspect="1"/>
          </p:cNvGraphicFramePr>
          <p:nvPr/>
        </p:nvGraphicFramePr>
        <p:xfrm>
          <a:off x="3563938" y="1628775"/>
          <a:ext cx="2736850" cy="3189288"/>
        </p:xfrm>
        <a:graphic>
          <a:graphicData uri="http://schemas.openxmlformats.org/presentationml/2006/ole">
            <mc:AlternateContent xmlns:mc="http://schemas.openxmlformats.org/markup-compatibility/2006">
              <mc:Choice xmlns:v="urn:schemas-microsoft-com:vml" Requires="v">
                <p:oleObj spid="_x0000_s52254" name="Visio" r:id="rId4" imgW="8216900" imgH="12103100" progId="Visio.Drawing.11">
                  <p:embed/>
                </p:oleObj>
              </mc:Choice>
              <mc:Fallback>
                <p:oleObj name="Visio" r:id="rId4" imgW="8216900" imgH="12103100" progId="Visio.Drawing.11">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63938" y="1628775"/>
                        <a:ext cx="2736850" cy="3189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2231" name="矩形 7"/>
          <p:cNvSpPr>
            <a:spLocks noChangeArrowheads="1"/>
          </p:cNvSpPr>
          <p:nvPr/>
        </p:nvSpPr>
        <p:spPr bwMode="auto">
          <a:xfrm>
            <a:off x="6804025" y="1412875"/>
            <a:ext cx="1925638" cy="3554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marL="0" lvl="1" eaLnBrk="1" hangingPunct="1">
              <a:spcBef>
                <a:spcPct val="50000"/>
              </a:spcBef>
              <a:buClr>
                <a:srgbClr val="3191D3"/>
              </a:buClr>
              <a:buFont typeface="Arial" panose="020B0604020202020204" pitchFamily="34" charset="0"/>
              <a:buChar char="•"/>
            </a:pPr>
            <a:r>
              <a:rPr lang="zh-CN" altLang="en-US" sz="1800">
                <a:solidFill>
                  <a:srgbClr val="0D1259"/>
                </a:solidFill>
                <a:latin typeface="Arial" panose="020B0604020202020204" pitchFamily="34" charset="0"/>
                <a:ea typeface="宋体" panose="02010600030101010101" pitchFamily="2" charset="-122"/>
              </a:rPr>
              <a:t>采集终端</a:t>
            </a:r>
            <a:r>
              <a:rPr lang="en-US" altLang="zh-CN" sz="1800">
                <a:solidFill>
                  <a:srgbClr val="0D1259"/>
                </a:solidFill>
                <a:latin typeface="Arial" panose="020B0604020202020204" pitchFamily="34" charset="0"/>
                <a:ea typeface="宋体" panose="02010600030101010101" pitchFamily="2" charset="-122"/>
              </a:rPr>
              <a:t>250</a:t>
            </a:r>
            <a:r>
              <a:rPr lang="zh-CN" altLang="en-US" sz="1800">
                <a:solidFill>
                  <a:srgbClr val="0D1259"/>
                </a:solidFill>
                <a:latin typeface="Arial" panose="020B0604020202020204" pitchFamily="34" charset="0"/>
                <a:ea typeface="宋体" panose="02010600030101010101" pitchFamily="2" charset="-122"/>
              </a:rPr>
              <a:t>万，覆盖用户数</a:t>
            </a:r>
            <a:r>
              <a:rPr lang="en-US" altLang="zh-CN" sz="1800">
                <a:solidFill>
                  <a:srgbClr val="0D1259"/>
                </a:solidFill>
                <a:latin typeface="Arial" panose="020B0604020202020204" pitchFamily="34" charset="0"/>
                <a:ea typeface="宋体" panose="02010600030101010101" pitchFamily="2" charset="-122"/>
              </a:rPr>
              <a:t>1500</a:t>
            </a:r>
            <a:r>
              <a:rPr lang="zh-CN" altLang="en-US" sz="1800">
                <a:solidFill>
                  <a:srgbClr val="0D1259"/>
                </a:solidFill>
                <a:latin typeface="Arial" panose="020B0604020202020204" pitchFamily="34" charset="0"/>
                <a:ea typeface="宋体" panose="02010600030101010101" pitchFamily="2" charset="-122"/>
              </a:rPr>
              <a:t>万</a:t>
            </a:r>
            <a:endParaRPr lang="en-US" altLang="zh-CN" sz="1800">
              <a:solidFill>
                <a:srgbClr val="0D1259"/>
              </a:solidFill>
              <a:latin typeface="Arial" panose="020B0604020202020204" pitchFamily="34" charset="0"/>
              <a:ea typeface="宋体" panose="02010600030101010101" pitchFamily="2" charset="-122"/>
            </a:endParaRPr>
          </a:p>
          <a:p>
            <a:pPr marL="0" lvl="1" eaLnBrk="1" hangingPunct="1">
              <a:spcBef>
                <a:spcPct val="50000"/>
              </a:spcBef>
              <a:buClr>
                <a:srgbClr val="3191D3"/>
              </a:buClr>
              <a:buFont typeface="Arial" panose="020B0604020202020204" pitchFamily="34" charset="0"/>
              <a:buChar char="•"/>
            </a:pPr>
            <a:r>
              <a:rPr lang="zh-CN" altLang="en-US" sz="1800">
                <a:solidFill>
                  <a:srgbClr val="0D1259"/>
                </a:solidFill>
                <a:latin typeface="Arial" panose="020B0604020202020204" pitchFamily="34" charset="0"/>
                <a:ea typeface="宋体" panose="02010600030101010101" pitchFamily="2" charset="-122"/>
              </a:rPr>
              <a:t>采集频率</a:t>
            </a:r>
            <a:r>
              <a:rPr lang="en-US" altLang="zh-CN" sz="1800">
                <a:solidFill>
                  <a:srgbClr val="0D1259"/>
                </a:solidFill>
                <a:latin typeface="Arial" panose="020B0604020202020204" pitchFamily="34" charset="0"/>
                <a:ea typeface="宋体" panose="02010600030101010101" pitchFamily="2" charset="-122"/>
              </a:rPr>
              <a:t>1/</a:t>
            </a:r>
            <a:r>
              <a:rPr lang="zh-CN" altLang="en-US" sz="1800">
                <a:solidFill>
                  <a:srgbClr val="0D1259"/>
                </a:solidFill>
                <a:latin typeface="Arial" panose="020B0604020202020204" pitchFamily="34" charset="0"/>
                <a:ea typeface="宋体" panose="02010600030101010101" pitchFamily="2" charset="-122"/>
              </a:rPr>
              <a:t>天</a:t>
            </a:r>
            <a:r>
              <a:rPr lang="en-US" altLang="zh-CN" sz="1800">
                <a:solidFill>
                  <a:srgbClr val="0D1259"/>
                </a:solidFill>
                <a:latin typeface="Arial" panose="020B0604020202020204" pitchFamily="34" charset="0"/>
                <a:ea typeface="宋体" panose="02010600030101010101" pitchFamily="2" charset="-122"/>
              </a:rPr>
              <a:t>—1/15</a:t>
            </a:r>
            <a:r>
              <a:rPr lang="zh-CN" altLang="en-US" sz="1800">
                <a:solidFill>
                  <a:srgbClr val="0D1259"/>
                </a:solidFill>
                <a:latin typeface="Arial" panose="020B0604020202020204" pitchFamily="34" charset="0"/>
                <a:ea typeface="宋体" panose="02010600030101010101" pitchFamily="2" charset="-122"/>
              </a:rPr>
              <a:t>分钟</a:t>
            </a:r>
            <a:endParaRPr lang="en-US" altLang="zh-CN" sz="1800">
              <a:solidFill>
                <a:srgbClr val="0D1259"/>
              </a:solidFill>
              <a:latin typeface="Arial" panose="020B0604020202020204" pitchFamily="34" charset="0"/>
              <a:ea typeface="宋体" panose="02010600030101010101" pitchFamily="2" charset="-122"/>
            </a:endParaRPr>
          </a:p>
          <a:p>
            <a:pPr marL="0" lvl="1" eaLnBrk="1" hangingPunct="1">
              <a:spcBef>
                <a:spcPct val="50000"/>
              </a:spcBef>
              <a:buClr>
                <a:srgbClr val="3191D3"/>
              </a:buClr>
              <a:buFont typeface="Arial" panose="020B0604020202020204" pitchFamily="34" charset="0"/>
              <a:buChar char="•"/>
            </a:pPr>
            <a:r>
              <a:rPr lang="zh-CN" altLang="en-US" sz="1800">
                <a:solidFill>
                  <a:srgbClr val="0D1259"/>
                </a:solidFill>
                <a:latin typeface="Arial" panose="020B0604020202020204" pitchFamily="34" charset="0"/>
                <a:ea typeface="宋体" panose="02010600030101010101" pitchFamily="2" charset="-122"/>
              </a:rPr>
              <a:t>电表数据单条超过</a:t>
            </a:r>
            <a:r>
              <a:rPr lang="en-US" altLang="zh-CN" sz="1800">
                <a:solidFill>
                  <a:srgbClr val="0D1259"/>
                </a:solidFill>
                <a:latin typeface="Arial" panose="020B0604020202020204" pitchFamily="34" charset="0"/>
                <a:ea typeface="宋体" panose="02010600030101010101" pitchFamily="2" charset="-122"/>
              </a:rPr>
              <a:t>5k</a:t>
            </a:r>
          </a:p>
          <a:p>
            <a:pPr marL="0" lvl="1" eaLnBrk="1" hangingPunct="1">
              <a:spcBef>
                <a:spcPct val="50000"/>
              </a:spcBef>
              <a:buClr>
                <a:srgbClr val="3191D3"/>
              </a:buClr>
              <a:buFont typeface="Arial" panose="020B0604020202020204" pitchFamily="34" charset="0"/>
              <a:buChar char="•"/>
            </a:pPr>
            <a:r>
              <a:rPr lang="zh-CN" altLang="en-US" sz="1800">
                <a:solidFill>
                  <a:srgbClr val="0D1259"/>
                </a:solidFill>
                <a:latin typeface="Arial" panose="020B0604020202020204" pitchFamily="34" charset="0"/>
                <a:ea typeface="宋体" panose="02010600030101010101" pitchFamily="2" charset="-122"/>
              </a:rPr>
              <a:t>总体计算时间超过</a:t>
            </a:r>
            <a:r>
              <a:rPr lang="en-US" altLang="zh-CN" sz="1800">
                <a:solidFill>
                  <a:srgbClr val="0D1259"/>
                </a:solidFill>
                <a:latin typeface="Arial" panose="020B0604020202020204" pitchFamily="34" charset="0"/>
                <a:ea typeface="宋体" panose="02010600030101010101" pitchFamily="2" charset="-122"/>
              </a:rPr>
              <a:t>7</a:t>
            </a:r>
            <a:r>
              <a:rPr lang="zh-CN" altLang="en-US" sz="1800">
                <a:solidFill>
                  <a:srgbClr val="0D1259"/>
                </a:solidFill>
                <a:latin typeface="Arial" panose="020B0604020202020204" pitchFamily="34" charset="0"/>
                <a:ea typeface="宋体" panose="02010600030101010101" pitchFamily="2" charset="-122"/>
              </a:rPr>
              <a:t>小时，计算任务的串行计算时间超过</a:t>
            </a:r>
            <a:r>
              <a:rPr lang="en-US" altLang="zh-CN" sz="1800">
                <a:solidFill>
                  <a:srgbClr val="0D1259"/>
                </a:solidFill>
                <a:latin typeface="Arial" panose="020B0604020202020204" pitchFamily="34" charset="0"/>
                <a:ea typeface="宋体" panose="02010600030101010101" pitchFamily="2" charset="-122"/>
              </a:rPr>
              <a:t>1370</a:t>
            </a:r>
            <a:r>
              <a:rPr lang="zh-CN" altLang="en-US" sz="1800">
                <a:solidFill>
                  <a:srgbClr val="0D1259"/>
                </a:solidFill>
                <a:latin typeface="Arial" panose="020B0604020202020204" pitchFamily="34" charset="0"/>
                <a:ea typeface="宋体" panose="02010600030101010101" pitchFamily="2" charset="-122"/>
              </a:rPr>
              <a:t>小时</a:t>
            </a:r>
            <a:endParaRPr lang="en-US" altLang="zh-CN" sz="1800">
              <a:solidFill>
                <a:srgbClr val="0D1259"/>
              </a:solidFill>
              <a:latin typeface="Arial" panose="020B0604020202020204" pitchFamily="34" charset="0"/>
              <a:ea typeface="宋体" panose="02010600030101010101" pitchFamily="2" charset="-122"/>
            </a:endParaRPr>
          </a:p>
        </p:txBody>
      </p:sp>
    </p:spTree>
  </p:cSld>
  <p:clrMapOvr>
    <a:masterClrMapping/>
  </p:clrMapOvr>
  <p:transition spd="slow"/>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idx="4294967295"/>
          </p:nvPr>
        </p:nvSpPr>
        <p:spPr>
          <a:xfrm>
            <a:off x="887413" y="215900"/>
            <a:ext cx="7010400" cy="762000"/>
          </a:xfrm>
        </p:spPr>
        <p:txBody>
          <a:bodyPr/>
          <a:lstStyle/>
          <a:p>
            <a:pPr eaLnBrk="1" hangingPunct="1"/>
            <a:r>
              <a:rPr lang="zh-CN" altLang="en-US"/>
              <a:t>数据爆炸</a:t>
            </a:r>
          </a:p>
        </p:txBody>
      </p:sp>
      <p:graphicFrame>
        <p:nvGraphicFramePr>
          <p:cNvPr id="19459" name="Object 459"/>
          <p:cNvGraphicFramePr>
            <a:graphicFrameLocks noChangeAspect="1"/>
          </p:cNvGraphicFramePr>
          <p:nvPr>
            <p:extLst>
              <p:ext uri="{D42A27DB-BD31-4B8C-83A1-F6EECF244321}">
                <p14:modId xmlns:p14="http://schemas.microsoft.com/office/powerpoint/2010/main" val="3761768524"/>
              </p:ext>
            </p:extLst>
          </p:nvPr>
        </p:nvGraphicFramePr>
        <p:xfrm>
          <a:off x="2462331" y="1264184"/>
          <a:ext cx="3746817" cy="2427088"/>
        </p:xfrm>
        <a:graphic>
          <a:graphicData uri="http://schemas.openxmlformats.org/presentationml/2006/ole">
            <mc:AlternateContent xmlns:mc="http://schemas.openxmlformats.org/markup-compatibility/2006">
              <mc:Choice xmlns:v="urn:schemas-microsoft-com:vml" Requires="v">
                <p:oleObj spid="_x0000_s19535" r:id="rId4" imgW="4686300" imgH="2616200" progId="Excel.Sheet.8">
                  <p:embed/>
                </p:oleObj>
              </mc:Choice>
              <mc:Fallback>
                <p:oleObj r:id="rId4" imgW="4686300" imgH="2616200" progId="Excel.Sheet.8">
                  <p:embed/>
                  <p:pic>
                    <p:nvPicPr>
                      <p:cNvPr id="0" name="Object 45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62331" y="1264184"/>
                        <a:ext cx="3746817" cy="2427088"/>
                      </a:xfrm>
                      <a:prstGeom prst="rect">
                        <a:avLst/>
                      </a:prstGeom>
                      <a:noFill/>
                      <a:ln>
                        <a:noFill/>
                      </a:ln>
                      <a:extLst/>
                    </p:spPr>
                  </p:pic>
                </p:oleObj>
              </mc:Fallback>
            </mc:AlternateContent>
          </a:graphicData>
        </a:graphic>
      </p:graphicFrame>
      <p:sp>
        <p:nvSpPr>
          <p:cNvPr id="19460" name="Rectangle 445"/>
          <p:cNvSpPr>
            <a:spLocks noChangeArrowheads="1"/>
          </p:cNvSpPr>
          <p:nvPr/>
        </p:nvSpPr>
        <p:spPr bwMode="auto">
          <a:xfrm>
            <a:off x="1597025" y="5127625"/>
            <a:ext cx="7394575" cy="1290638"/>
          </a:xfrm>
          <a:prstGeom prst="rect">
            <a:avLst/>
          </a:prstGeom>
          <a:gradFill rotWithShape="1">
            <a:gsLst>
              <a:gs pos="0">
                <a:schemeClr val="accent1"/>
              </a:gs>
              <a:gs pos="100000">
                <a:schemeClr val="bg1"/>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lIns="104306" tIns="52153" rIns="104306" bIns="52153" anchor="ct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spcBef>
                <a:spcPct val="50000"/>
              </a:spcBef>
              <a:buFont typeface="Arial" panose="020B0604020202020204" pitchFamily="34" charset="0"/>
              <a:buNone/>
            </a:pPr>
            <a:r>
              <a:rPr lang="zh-CN" altLang="en-US" sz="1400" b="1">
                <a:latin typeface="华文细黑" panose="02010600040101010101" pitchFamily="2" charset="-122"/>
                <a:ea typeface="华文细黑" panose="02010600040101010101" pitchFamily="2" charset="-122"/>
                <a:sym typeface="黑体" panose="02010609060101010101" pitchFamily="49" charset="-122"/>
              </a:rPr>
              <a:t>国际数据集团“数字世界”历时三年，对全球数据量进行了调查，</a:t>
            </a:r>
            <a:r>
              <a:rPr lang="en-US" altLang="zh-CN" sz="1400" b="1">
                <a:latin typeface="华文细黑" panose="02010600040101010101" pitchFamily="2" charset="-122"/>
                <a:ea typeface="华文细黑" panose="02010600040101010101" pitchFamily="2" charset="-122"/>
                <a:sym typeface="黑体" panose="02010609060101010101" pitchFamily="49" charset="-122"/>
              </a:rPr>
              <a:t>07</a:t>
            </a:r>
            <a:r>
              <a:rPr lang="zh-CN" altLang="en-US" sz="1400" b="1">
                <a:latin typeface="华文细黑" panose="02010600040101010101" pitchFamily="2" charset="-122"/>
                <a:ea typeface="华文细黑" panose="02010600040101010101" pitchFamily="2" charset="-122"/>
                <a:sym typeface="黑体" panose="02010609060101010101" pitchFamily="49" charset="-122"/>
              </a:rPr>
              <a:t>年全球信息量约为１６万</a:t>
            </a:r>
            <a:r>
              <a:rPr lang="en-US" altLang="zh-CN" sz="1400" b="1">
                <a:latin typeface="华文细黑" panose="02010600040101010101" pitchFamily="2" charset="-122"/>
                <a:ea typeface="华文细黑" panose="02010600040101010101" pitchFamily="2" charset="-122"/>
                <a:sym typeface="黑体" panose="02010609060101010101" pitchFamily="49" charset="-122"/>
              </a:rPr>
              <a:t>PB</a:t>
            </a:r>
            <a:r>
              <a:rPr lang="zh-CN" altLang="en-US" sz="1400" b="1">
                <a:latin typeface="华文细黑" panose="02010600040101010101" pitchFamily="2" charset="-122"/>
                <a:ea typeface="华文细黑" panose="02010600040101010101" pitchFamily="2" charset="-122"/>
                <a:sym typeface="黑体" panose="02010609060101010101" pitchFamily="49" charset="-122"/>
              </a:rPr>
              <a:t>， 即使在全球遭遇金融危机的２００９年，全球信息量仍达到８０万</a:t>
            </a:r>
            <a:r>
              <a:rPr lang="en-US" altLang="zh-CN" sz="1400" b="1">
                <a:latin typeface="华文细黑" panose="02010600040101010101" pitchFamily="2" charset="-122"/>
                <a:ea typeface="华文细黑" panose="02010600040101010101" pitchFamily="2" charset="-122"/>
                <a:sym typeface="黑体" panose="02010609060101010101" pitchFamily="49" charset="-122"/>
              </a:rPr>
              <a:t>PB</a:t>
            </a:r>
            <a:r>
              <a:rPr lang="zh-CN" altLang="en-US" sz="1400" b="1">
                <a:latin typeface="华文细黑" panose="02010600040101010101" pitchFamily="2" charset="-122"/>
                <a:ea typeface="华文细黑" panose="02010600040101010101" pitchFamily="2" charset="-122"/>
                <a:sym typeface="黑体" panose="02010609060101010101" pitchFamily="49" charset="-122"/>
              </a:rPr>
              <a:t>，比上一年度增长６２％。２０１０年这一数字达到１</a:t>
            </a:r>
            <a:r>
              <a:rPr lang="en-US" altLang="zh-CN" sz="1400" b="1">
                <a:latin typeface="华文细黑" panose="02010600040101010101" pitchFamily="2" charset="-122"/>
                <a:ea typeface="华文细黑" panose="02010600040101010101" pitchFamily="2" charset="-122"/>
                <a:sym typeface="黑体" panose="02010609060101010101" pitchFamily="49" charset="-122"/>
              </a:rPr>
              <a:t>.</a:t>
            </a:r>
            <a:r>
              <a:rPr lang="zh-CN" altLang="en-US" sz="1400" b="1">
                <a:latin typeface="华文细黑" panose="02010600040101010101" pitchFamily="2" charset="-122"/>
                <a:ea typeface="华文细黑" panose="02010600040101010101" pitchFamily="2" charset="-122"/>
                <a:sym typeface="黑体" panose="02010609060101010101" pitchFamily="49" charset="-122"/>
              </a:rPr>
              <a:t>２</a:t>
            </a:r>
            <a:r>
              <a:rPr lang="en-US" altLang="zh-CN" sz="1400" b="1">
                <a:latin typeface="华文细黑" panose="02010600040101010101" pitchFamily="2" charset="-122"/>
                <a:ea typeface="华文细黑" panose="02010600040101010101" pitchFamily="2" charset="-122"/>
                <a:sym typeface="黑体" panose="02010609060101010101" pitchFamily="49" charset="-122"/>
              </a:rPr>
              <a:t>ZB</a:t>
            </a:r>
            <a:r>
              <a:rPr lang="zh-CN" altLang="en-US" sz="1400" b="1">
                <a:latin typeface="华文细黑" panose="02010600040101010101" pitchFamily="2" charset="-122"/>
                <a:ea typeface="华文细黑" panose="02010600040101010101" pitchFamily="2" charset="-122"/>
                <a:sym typeface="黑体" panose="02010609060101010101" pitchFamily="49" charset="-122"/>
              </a:rPr>
              <a:t>，约为２００７年的８倍。</a:t>
            </a:r>
            <a:r>
              <a:rPr lang="zh-CN" altLang="en-US" sz="1400" b="1">
                <a:solidFill>
                  <a:srgbClr val="CC0000"/>
                </a:solidFill>
                <a:latin typeface="华文细黑" panose="02010600040101010101" pitchFamily="2" charset="-122"/>
                <a:ea typeface="华文细黑" panose="02010600040101010101" pitchFamily="2" charset="-122"/>
                <a:sym typeface="黑体" panose="02010609060101010101" pitchFamily="49" charset="-122"/>
              </a:rPr>
              <a:t>这意味着</a:t>
            </a:r>
            <a:r>
              <a:rPr lang="en-US" altLang="zh-CN" sz="1400" b="1">
                <a:solidFill>
                  <a:srgbClr val="CC0000"/>
                </a:solidFill>
                <a:latin typeface="华文细黑" panose="02010600040101010101" pitchFamily="2" charset="-122"/>
                <a:ea typeface="华文细黑" panose="02010600040101010101" pitchFamily="2" charset="-122"/>
                <a:sym typeface="黑体" panose="02010609060101010101" pitchFamily="49" charset="-122"/>
              </a:rPr>
              <a:t>TB</a:t>
            </a:r>
            <a:r>
              <a:rPr lang="zh-CN" altLang="en-US" sz="1400" b="1">
                <a:solidFill>
                  <a:srgbClr val="CC0000"/>
                </a:solidFill>
                <a:latin typeface="华文细黑" panose="02010600040101010101" pitchFamily="2" charset="-122"/>
                <a:ea typeface="华文细黑" panose="02010600040101010101" pitchFamily="2" charset="-122"/>
                <a:sym typeface="黑体" panose="02010609060101010101" pitchFamily="49" charset="-122"/>
              </a:rPr>
              <a:t>、</a:t>
            </a:r>
            <a:r>
              <a:rPr lang="en-US" altLang="zh-CN" sz="1400" b="1">
                <a:solidFill>
                  <a:srgbClr val="CC0000"/>
                </a:solidFill>
                <a:latin typeface="华文细黑" panose="02010600040101010101" pitchFamily="2" charset="-122"/>
                <a:ea typeface="华文细黑" panose="02010600040101010101" pitchFamily="2" charset="-122"/>
                <a:sym typeface="黑体" panose="02010609060101010101" pitchFamily="49" charset="-122"/>
              </a:rPr>
              <a:t>PB</a:t>
            </a:r>
            <a:r>
              <a:rPr lang="zh-CN" altLang="en-US" sz="1400" b="1">
                <a:solidFill>
                  <a:srgbClr val="CC0000"/>
                </a:solidFill>
                <a:latin typeface="华文细黑" panose="02010600040101010101" pitchFamily="2" charset="-122"/>
                <a:ea typeface="华文细黑" panose="02010600040101010101" pitchFamily="2" charset="-122"/>
                <a:sym typeface="黑体" panose="02010609060101010101" pitchFamily="49" charset="-122"/>
              </a:rPr>
              <a:t>、</a:t>
            </a:r>
            <a:r>
              <a:rPr lang="en-US" altLang="zh-CN" sz="1400" b="1">
                <a:solidFill>
                  <a:srgbClr val="CC0000"/>
                </a:solidFill>
                <a:latin typeface="华文细黑" panose="02010600040101010101" pitchFamily="2" charset="-122"/>
                <a:ea typeface="华文细黑" panose="02010600040101010101" pitchFamily="2" charset="-122"/>
                <a:sym typeface="黑体" panose="02010609060101010101" pitchFamily="49" charset="-122"/>
              </a:rPr>
              <a:t>EB</a:t>
            </a:r>
            <a:r>
              <a:rPr lang="zh-CN" altLang="en-US" sz="1400" b="1">
                <a:solidFill>
                  <a:srgbClr val="CC0000"/>
                </a:solidFill>
                <a:latin typeface="华文细黑" panose="02010600040101010101" pitchFamily="2" charset="-122"/>
                <a:ea typeface="华文细黑" panose="02010600040101010101" pitchFamily="2" charset="-122"/>
                <a:sym typeface="黑体" panose="02010609060101010101" pitchFamily="49" charset="-122"/>
              </a:rPr>
              <a:t>已经过时，全球将正式进入数据存储的“泽它时代”，进入数据爆炸时代</a:t>
            </a:r>
            <a:r>
              <a:rPr lang="zh-CN" altLang="en-US" sz="1400" b="1">
                <a:latin typeface="华文细黑" panose="02010600040101010101" pitchFamily="2" charset="-122"/>
                <a:ea typeface="华文细黑" panose="02010600040101010101" pitchFamily="2" charset="-122"/>
                <a:sym typeface="黑体" panose="02010609060101010101" pitchFamily="49" charset="-122"/>
              </a:rPr>
              <a:t> 。</a:t>
            </a:r>
          </a:p>
          <a:p>
            <a:pPr eaLnBrk="1" hangingPunct="1">
              <a:spcBef>
                <a:spcPct val="50000"/>
              </a:spcBef>
              <a:buFont typeface="Arial" panose="020B0604020202020204" pitchFamily="34" charset="0"/>
              <a:buNone/>
            </a:pPr>
            <a:r>
              <a:rPr lang="zh-CN" altLang="en-US" sz="1400" b="1">
                <a:latin typeface="华文细黑" panose="02010600040101010101" pitchFamily="2" charset="-122"/>
                <a:ea typeface="华文细黑" panose="02010600040101010101" pitchFamily="2" charset="-122"/>
                <a:sym typeface="黑体" panose="02010609060101010101" pitchFamily="49" charset="-122"/>
              </a:rPr>
              <a:t>“数字世界”调查预测，未来十年，</a:t>
            </a:r>
            <a:r>
              <a:rPr lang="zh-CN" altLang="en-US" sz="1400" b="1">
                <a:solidFill>
                  <a:srgbClr val="CC0000"/>
                </a:solidFill>
                <a:latin typeface="华文细黑" panose="02010600040101010101" pitchFamily="2" charset="-122"/>
                <a:ea typeface="华文细黑" panose="02010600040101010101" pitchFamily="2" charset="-122"/>
                <a:sym typeface="黑体" panose="02010609060101010101" pitchFamily="49" charset="-122"/>
              </a:rPr>
              <a:t>全球总体信息量将是现在的４４倍。</a:t>
            </a:r>
          </a:p>
        </p:txBody>
      </p:sp>
      <p:pic>
        <p:nvPicPr>
          <p:cNvPr id="19461" name="Picture 448" descr="ID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8425" y="5219700"/>
            <a:ext cx="1377950" cy="593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2" name="Picture 451" descr="数据爆炸"/>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48425" y="1781175"/>
            <a:ext cx="2438400" cy="178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3" name="Picture 45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47650" y="1914525"/>
            <a:ext cx="2105025" cy="168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5129" name="Group 9"/>
          <p:cNvGraphicFramePr>
            <a:graphicFrameLocks noGrp="1"/>
          </p:cNvGraphicFramePr>
          <p:nvPr/>
        </p:nvGraphicFramePr>
        <p:xfrm>
          <a:off x="-11113" y="3760788"/>
          <a:ext cx="9140826" cy="1008063"/>
        </p:xfrm>
        <a:graphic>
          <a:graphicData uri="http://schemas.openxmlformats.org/drawingml/2006/table">
            <a:tbl>
              <a:tblPr/>
              <a:tblGrid>
                <a:gridCol w="960438">
                  <a:extLst>
                    <a:ext uri="{9D8B030D-6E8A-4147-A177-3AD203B41FA5}">
                      <a16:colId xmlns:a16="http://schemas.microsoft.com/office/drawing/2014/main" val="20000"/>
                    </a:ext>
                  </a:extLst>
                </a:gridCol>
                <a:gridCol w="908050">
                  <a:extLst>
                    <a:ext uri="{9D8B030D-6E8A-4147-A177-3AD203B41FA5}">
                      <a16:colId xmlns:a16="http://schemas.microsoft.com/office/drawing/2014/main" val="20001"/>
                    </a:ext>
                  </a:extLst>
                </a:gridCol>
                <a:gridCol w="909638">
                  <a:extLst>
                    <a:ext uri="{9D8B030D-6E8A-4147-A177-3AD203B41FA5}">
                      <a16:colId xmlns:a16="http://schemas.microsoft.com/office/drawing/2014/main" val="20002"/>
                    </a:ext>
                  </a:extLst>
                </a:gridCol>
                <a:gridCol w="908050">
                  <a:extLst>
                    <a:ext uri="{9D8B030D-6E8A-4147-A177-3AD203B41FA5}">
                      <a16:colId xmlns:a16="http://schemas.microsoft.com/office/drawing/2014/main" val="20003"/>
                    </a:ext>
                  </a:extLst>
                </a:gridCol>
                <a:gridCol w="908050">
                  <a:extLst>
                    <a:ext uri="{9D8B030D-6E8A-4147-A177-3AD203B41FA5}">
                      <a16:colId xmlns:a16="http://schemas.microsoft.com/office/drawing/2014/main" val="20004"/>
                    </a:ext>
                  </a:extLst>
                </a:gridCol>
                <a:gridCol w="911225">
                  <a:extLst>
                    <a:ext uri="{9D8B030D-6E8A-4147-A177-3AD203B41FA5}">
                      <a16:colId xmlns:a16="http://schemas.microsoft.com/office/drawing/2014/main" val="20005"/>
                    </a:ext>
                  </a:extLst>
                </a:gridCol>
                <a:gridCol w="908050">
                  <a:extLst>
                    <a:ext uri="{9D8B030D-6E8A-4147-A177-3AD203B41FA5}">
                      <a16:colId xmlns:a16="http://schemas.microsoft.com/office/drawing/2014/main" val="20006"/>
                    </a:ext>
                  </a:extLst>
                </a:gridCol>
                <a:gridCol w="908050">
                  <a:extLst>
                    <a:ext uri="{9D8B030D-6E8A-4147-A177-3AD203B41FA5}">
                      <a16:colId xmlns:a16="http://schemas.microsoft.com/office/drawing/2014/main" val="20007"/>
                    </a:ext>
                  </a:extLst>
                </a:gridCol>
                <a:gridCol w="911225">
                  <a:extLst>
                    <a:ext uri="{9D8B030D-6E8A-4147-A177-3AD203B41FA5}">
                      <a16:colId xmlns:a16="http://schemas.microsoft.com/office/drawing/2014/main" val="20008"/>
                    </a:ext>
                  </a:extLst>
                </a:gridCol>
                <a:gridCol w="908050">
                  <a:extLst>
                    <a:ext uri="{9D8B030D-6E8A-4147-A177-3AD203B41FA5}">
                      <a16:colId xmlns:a16="http://schemas.microsoft.com/office/drawing/2014/main" val="20009"/>
                    </a:ext>
                  </a:extLst>
                </a:gridCol>
              </a:tblGrid>
              <a:tr h="336550">
                <a:tc>
                  <a:txBody>
                    <a:bodyPr/>
                    <a:lstStyle>
                      <a:lvl1pPr marL="376238" indent="-376238" defTabSz="1001713">
                        <a:spcBef>
                          <a:spcPct val="20000"/>
                        </a:spcBef>
                        <a:buFont typeface="Arial" panose="020B0604020202020204" pitchFamily="34" charset="0"/>
                        <a:defRPr kumimoji="1" sz="2800">
                          <a:solidFill>
                            <a:schemeClr val="tx1"/>
                          </a:solidFill>
                          <a:latin typeface="Calibri" panose="020F0502020204030204" pitchFamily="34" charset="0"/>
                          <a:ea typeface="宋体" panose="02010600030101010101" pitchFamily="2" charset="-122"/>
                        </a:defRPr>
                      </a:lvl1pPr>
                      <a:lvl2pPr marL="742950" indent="-285750" defTabSz="1001713">
                        <a:spcBef>
                          <a:spcPct val="20000"/>
                        </a:spcBef>
                        <a:buFont typeface="Arial" panose="020B0604020202020204" pitchFamily="34" charset="0"/>
                        <a:defRPr kumimoji="1" sz="2400">
                          <a:solidFill>
                            <a:schemeClr val="tx1"/>
                          </a:solidFill>
                          <a:latin typeface="Calibri" panose="020F0502020204030204" pitchFamily="34" charset="0"/>
                          <a:ea typeface="宋体" panose="02010600030101010101" pitchFamily="2" charset="-122"/>
                        </a:defRPr>
                      </a:lvl2pPr>
                      <a:lvl3pPr marL="1143000" indent="-228600" defTabSz="1001713">
                        <a:spcBef>
                          <a:spcPct val="20000"/>
                        </a:spcBef>
                        <a:buFont typeface="Arial" panose="020B0604020202020204" pitchFamily="34" charset="0"/>
                        <a:defRPr kumimoji="1" sz="2000">
                          <a:solidFill>
                            <a:schemeClr val="tx1"/>
                          </a:solidFill>
                          <a:latin typeface="Calibri" panose="020F0502020204030204" pitchFamily="34" charset="0"/>
                          <a:ea typeface="宋体" panose="02010600030101010101" pitchFamily="2" charset="-122"/>
                        </a:defRPr>
                      </a:lvl3pPr>
                      <a:lvl4pPr marL="1600200" indent="-228600" defTabSz="1001713">
                        <a:spcBef>
                          <a:spcPct val="20000"/>
                        </a:spcBef>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4pPr>
                      <a:lvl5pPr marL="2057400" indent="-228600" defTabSz="1001713">
                        <a:spcBef>
                          <a:spcPct val="20000"/>
                        </a:spcBef>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5pPr>
                      <a:lvl6pPr marL="2514600" indent="-228600" defTabSz="1001713" fontAlgn="base">
                        <a:spcBef>
                          <a:spcPct val="20000"/>
                        </a:spcBef>
                        <a:spcAft>
                          <a:spcPct val="0"/>
                        </a:spcAft>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6pPr>
                      <a:lvl7pPr marL="2971800" indent="-228600" defTabSz="1001713" fontAlgn="base">
                        <a:spcBef>
                          <a:spcPct val="20000"/>
                        </a:spcBef>
                        <a:spcAft>
                          <a:spcPct val="0"/>
                        </a:spcAft>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7pPr>
                      <a:lvl8pPr marL="3429000" indent="-228600" defTabSz="1001713" fontAlgn="base">
                        <a:spcBef>
                          <a:spcPct val="20000"/>
                        </a:spcBef>
                        <a:spcAft>
                          <a:spcPct val="0"/>
                        </a:spcAft>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8pPr>
                      <a:lvl9pPr marL="3886200" indent="-228600" defTabSz="1001713" fontAlgn="base">
                        <a:spcBef>
                          <a:spcPct val="20000"/>
                        </a:spcBef>
                        <a:spcAft>
                          <a:spcPct val="0"/>
                        </a:spcAft>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9pPr>
                    </a:lstStyle>
                    <a:p>
                      <a:pPr marL="376238" marR="0" lvl="0" indent="-376238" algn="ctr" defTabSz="1001713" rtl="0" eaLnBrk="1" fontAlgn="ctr" latinLnBrk="0" hangingPunct="1">
                        <a:lnSpc>
                          <a:spcPct val="100000"/>
                        </a:lnSpc>
                        <a:spcBef>
                          <a:spcPct val="0"/>
                        </a:spcBef>
                        <a:spcAft>
                          <a:spcPct val="0"/>
                        </a:spcAft>
                        <a:buClrTx/>
                        <a:buSzTx/>
                        <a:buFont typeface="Arial" panose="020B0604020202020204" pitchFamily="34" charset="0"/>
                        <a:buNone/>
                        <a:tabLst/>
                      </a:pPr>
                      <a:r>
                        <a:rPr kumimoji="0" lang="zh-CN" altLang="en-US" sz="1300" b="1" i="0" u="none" strike="noStrike" cap="none" normalizeH="0" baseline="0">
                          <a:ln>
                            <a:noFill/>
                          </a:ln>
                          <a:solidFill>
                            <a:schemeClr val="tx1"/>
                          </a:solidFill>
                          <a:effectLst/>
                          <a:latin typeface="宋体" panose="02010600030101010101" pitchFamily="2" charset="-122"/>
                          <a:ea typeface="楷体_GB2312" pitchFamily="49" charset="-122"/>
                          <a:sym typeface="黑体" panose="02010609060101010101" pitchFamily="49" charset="-122"/>
                        </a:rPr>
                        <a:t>数据单位</a:t>
                      </a:r>
                      <a:endParaRPr kumimoji="0" lang="zh-CN" altLang="en-US" sz="2000" b="0" i="0" u="none" strike="noStrike" cap="none" normalizeH="0" baseline="0">
                        <a:ln>
                          <a:noFill/>
                        </a:ln>
                        <a:solidFill>
                          <a:schemeClr val="tx1"/>
                        </a:solidFill>
                        <a:effectLst/>
                        <a:latin typeface="Arial" panose="020B0604020202020204" pitchFamily="34" charset="0"/>
                        <a:ea typeface="黑体" panose="02010609060101010101" pitchFamily="49" charset="-122"/>
                        <a:sym typeface="黑体" panose="02010609060101010101" pitchFamily="49" charset="-122"/>
                      </a:endParaRPr>
                    </a:p>
                  </a:txBody>
                  <a:tcPr marL="106935" marR="106935" marT="50377" marB="50377" anchor="ctr" horzOverflow="overflow">
                    <a:lnL w="25400" cap="flat" cmpd="sng" algn="ctr">
                      <a:solidFill>
                        <a:srgbClr val="3366FF"/>
                      </a:solidFill>
                      <a:prstDash val="solid"/>
                      <a:round/>
                      <a:headEnd type="none" w="med" len="med"/>
                      <a:tailEnd type="none" w="med" len="med"/>
                    </a:lnL>
                    <a:lnR w="12700" cap="flat" cmpd="sng" algn="ctr">
                      <a:solidFill>
                        <a:srgbClr val="3366FF"/>
                      </a:solidFill>
                      <a:prstDash val="solid"/>
                      <a:round/>
                      <a:headEnd type="none" w="med" len="med"/>
                      <a:tailEnd type="none" w="med" len="med"/>
                    </a:lnR>
                    <a:lnT w="25400" cap="flat" cmpd="sng" algn="ctr">
                      <a:solidFill>
                        <a:srgbClr val="3366FF"/>
                      </a:solidFill>
                      <a:prstDash val="solid"/>
                      <a:round/>
                      <a:headEnd type="none" w="med" len="med"/>
                      <a:tailEnd type="none" w="med" len="med"/>
                    </a:lnT>
                    <a:lnB w="12700" cap="flat" cmpd="sng" algn="ctr">
                      <a:solidFill>
                        <a:srgbClr val="3366FF"/>
                      </a:solidFill>
                      <a:prstDash val="solid"/>
                      <a:round/>
                      <a:headEnd type="none" w="med" len="med"/>
                      <a:tailEnd type="none" w="med" len="med"/>
                    </a:lnB>
                    <a:lnTlToBr>
                      <a:noFill/>
                    </a:lnTlToBr>
                    <a:lnBlToTr>
                      <a:noFill/>
                    </a:lnBlToTr>
                    <a:blipFill dpi="0" rotWithShape="0">
                      <a:blip r:embed="rId9"/>
                      <a:srcRect/>
                      <a:tile tx="0" ty="0" sx="100000" sy="100000" flip="none" algn="tl"/>
                    </a:blipFill>
                  </a:tcPr>
                </a:tc>
                <a:tc>
                  <a:txBody>
                    <a:bodyPr/>
                    <a:lstStyle>
                      <a:lvl1pPr marL="376238" indent="-376238" defTabSz="1001713">
                        <a:spcBef>
                          <a:spcPct val="20000"/>
                        </a:spcBef>
                        <a:buFont typeface="Arial" panose="020B0604020202020204" pitchFamily="34" charset="0"/>
                        <a:defRPr kumimoji="1" sz="2800">
                          <a:solidFill>
                            <a:schemeClr val="tx1"/>
                          </a:solidFill>
                          <a:latin typeface="Calibri" panose="020F0502020204030204" pitchFamily="34" charset="0"/>
                          <a:ea typeface="宋体" panose="02010600030101010101" pitchFamily="2" charset="-122"/>
                        </a:defRPr>
                      </a:lvl1pPr>
                      <a:lvl2pPr marL="742950" indent="-285750" defTabSz="1001713">
                        <a:spcBef>
                          <a:spcPct val="20000"/>
                        </a:spcBef>
                        <a:buFont typeface="Arial" panose="020B0604020202020204" pitchFamily="34" charset="0"/>
                        <a:defRPr kumimoji="1" sz="2400">
                          <a:solidFill>
                            <a:schemeClr val="tx1"/>
                          </a:solidFill>
                          <a:latin typeface="Calibri" panose="020F0502020204030204" pitchFamily="34" charset="0"/>
                          <a:ea typeface="宋体" panose="02010600030101010101" pitchFamily="2" charset="-122"/>
                        </a:defRPr>
                      </a:lvl2pPr>
                      <a:lvl3pPr marL="1143000" indent="-228600" defTabSz="1001713">
                        <a:spcBef>
                          <a:spcPct val="20000"/>
                        </a:spcBef>
                        <a:buFont typeface="Arial" panose="020B0604020202020204" pitchFamily="34" charset="0"/>
                        <a:defRPr kumimoji="1" sz="2000">
                          <a:solidFill>
                            <a:schemeClr val="tx1"/>
                          </a:solidFill>
                          <a:latin typeface="Calibri" panose="020F0502020204030204" pitchFamily="34" charset="0"/>
                          <a:ea typeface="宋体" panose="02010600030101010101" pitchFamily="2" charset="-122"/>
                        </a:defRPr>
                      </a:lvl3pPr>
                      <a:lvl4pPr marL="1600200" indent="-228600" defTabSz="1001713">
                        <a:spcBef>
                          <a:spcPct val="20000"/>
                        </a:spcBef>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4pPr>
                      <a:lvl5pPr marL="2057400" indent="-228600" defTabSz="1001713">
                        <a:spcBef>
                          <a:spcPct val="20000"/>
                        </a:spcBef>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5pPr>
                      <a:lvl6pPr marL="2514600" indent="-228600" defTabSz="1001713" fontAlgn="base">
                        <a:spcBef>
                          <a:spcPct val="20000"/>
                        </a:spcBef>
                        <a:spcAft>
                          <a:spcPct val="0"/>
                        </a:spcAft>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6pPr>
                      <a:lvl7pPr marL="2971800" indent="-228600" defTabSz="1001713" fontAlgn="base">
                        <a:spcBef>
                          <a:spcPct val="20000"/>
                        </a:spcBef>
                        <a:spcAft>
                          <a:spcPct val="0"/>
                        </a:spcAft>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7pPr>
                      <a:lvl8pPr marL="3429000" indent="-228600" defTabSz="1001713" fontAlgn="base">
                        <a:spcBef>
                          <a:spcPct val="20000"/>
                        </a:spcBef>
                        <a:spcAft>
                          <a:spcPct val="0"/>
                        </a:spcAft>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8pPr>
                      <a:lvl9pPr marL="3886200" indent="-228600" defTabSz="1001713" fontAlgn="base">
                        <a:spcBef>
                          <a:spcPct val="20000"/>
                        </a:spcBef>
                        <a:spcAft>
                          <a:spcPct val="0"/>
                        </a:spcAft>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9pPr>
                    </a:lstStyle>
                    <a:p>
                      <a:pPr marL="376238" marR="0" lvl="0" indent="-376238" algn="ctr" defTabSz="1001713" rtl="0" eaLnBrk="1" fontAlgn="ctr" latinLnBrk="0" hangingPunct="1">
                        <a:lnSpc>
                          <a:spcPct val="100000"/>
                        </a:lnSpc>
                        <a:spcBef>
                          <a:spcPct val="0"/>
                        </a:spcBef>
                        <a:spcAft>
                          <a:spcPct val="0"/>
                        </a:spcAft>
                        <a:buClrTx/>
                        <a:buSzTx/>
                        <a:buFont typeface="Arial" panose="020B0604020202020204" pitchFamily="34" charset="0"/>
                        <a:buNone/>
                        <a:tabLst/>
                      </a:pPr>
                      <a:r>
                        <a:rPr kumimoji="0" lang="en-US" altLang="zh-CN" sz="1500" b="1" i="0" u="none" strike="noStrike" cap="none" normalizeH="0" baseline="0">
                          <a:ln>
                            <a:noFill/>
                          </a:ln>
                          <a:solidFill>
                            <a:srgbClr val="006600"/>
                          </a:solidFill>
                          <a:effectLst/>
                          <a:latin typeface="宋体" panose="02010600030101010101" pitchFamily="2" charset="-122"/>
                          <a:ea typeface="楷体_GB2312" pitchFamily="49" charset="-122"/>
                          <a:sym typeface="黑体" panose="02010609060101010101" pitchFamily="49" charset="-122"/>
                        </a:rPr>
                        <a:t>B</a:t>
                      </a:r>
                      <a:endParaRPr kumimoji="0" lang="en-US" altLang="zh-CN" sz="1500" b="0" i="0" u="none" strike="noStrike" cap="none" normalizeH="0" baseline="0">
                        <a:ln>
                          <a:noFill/>
                        </a:ln>
                        <a:solidFill>
                          <a:srgbClr val="006600"/>
                        </a:solidFill>
                        <a:effectLst/>
                        <a:latin typeface="Arial" panose="020B0604020202020204" pitchFamily="34" charset="0"/>
                        <a:ea typeface="黑体" panose="02010609060101010101" pitchFamily="49" charset="-122"/>
                        <a:sym typeface="黑体" panose="02010609060101010101" pitchFamily="49" charset="-122"/>
                      </a:endParaRPr>
                    </a:p>
                  </a:txBody>
                  <a:tcPr marL="106935" marR="106935" marT="50377" marB="50377" anchor="ctr" horzOverflow="overflow">
                    <a:lnL w="12700" cap="flat" cmpd="sng" algn="ctr">
                      <a:solidFill>
                        <a:srgbClr val="3366FF"/>
                      </a:solidFill>
                      <a:prstDash val="solid"/>
                      <a:round/>
                      <a:headEnd type="none" w="med" len="med"/>
                      <a:tailEnd type="none" w="med" len="med"/>
                    </a:lnL>
                    <a:lnR w="12700" cap="flat" cmpd="sng" algn="ctr">
                      <a:solidFill>
                        <a:srgbClr val="3366FF"/>
                      </a:solidFill>
                      <a:prstDash val="solid"/>
                      <a:round/>
                      <a:headEnd type="none" w="med" len="med"/>
                      <a:tailEnd type="none" w="med" len="med"/>
                    </a:lnR>
                    <a:lnT w="25400" cap="flat" cmpd="sng" algn="ctr">
                      <a:solidFill>
                        <a:srgbClr val="3366FF"/>
                      </a:solidFill>
                      <a:prstDash val="solid"/>
                      <a:round/>
                      <a:headEnd type="none" w="med" len="med"/>
                      <a:tailEnd type="none" w="med" len="med"/>
                    </a:lnT>
                    <a:lnB w="12700" cap="flat" cmpd="sng" algn="ctr">
                      <a:solidFill>
                        <a:srgbClr val="3366FF"/>
                      </a:solidFill>
                      <a:prstDash val="solid"/>
                      <a:round/>
                      <a:headEnd type="none" w="med" len="med"/>
                      <a:tailEnd type="none" w="med" len="med"/>
                    </a:lnB>
                    <a:lnTlToBr>
                      <a:noFill/>
                    </a:lnTlToBr>
                    <a:lnBlToTr>
                      <a:noFill/>
                    </a:lnBlToTr>
                    <a:blipFill dpi="0" rotWithShape="0">
                      <a:blip r:embed="rId9"/>
                      <a:srcRect/>
                      <a:tile tx="0" ty="0" sx="100000" sy="100000" flip="none" algn="tl"/>
                    </a:blipFill>
                  </a:tcPr>
                </a:tc>
                <a:tc>
                  <a:txBody>
                    <a:bodyPr/>
                    <a:lstStyle>
                      <a:lvl1pPr marL="376238" indent="-376238" defTabSz="1001713">
                        <a:spcBef>
                          <a:spcPct val="20000"/>
                        </a:spcBef>
                        <a:buFont typeface="Arial" panose="020B0604020202020204" pitchFamily="34" charset="0"/>
                        <a:defRPr kumimoji="1" sz="2800">
                          <a:solidFill>
                            <a:schemeClr val="tx1"/>
                          </a:solidFill>
                          <a:latin typeface="Calibri" panose="020F0502020204030204" pitchFamily="34" charset="0"/>
                          <a:ea typeface="宋体" panose="02010600030101010101" pitchFamily="2" charset="-122"/>
                        </a:defRPr>
                      </a:lvl1pPr>
                      <a:lvl2pPr marL="742950" indent="-285750" defTabSz="1001713">
                        <a:spcBef>
                          <a:spcPct val="20000"/>
                        </a:spcBef>
                        <a:buFont typeface="Arial" panose="020B0604020202020204" pitchFamily="34" charset="0"/>
                        <a:defRPr kumimoji="1" sz="2400">
                          <a:solidFill>
                            <a:schemeClr val="tx1"/>
                          </a:solidFill>
                          <a:latin typeface="Calibri" panose="020F0502020204030204" pitchFamily="34" charset="0"/>
                          <a:ea typeface="宋体" panose="02010600030101010101" pitchFamily="2" charset="-122"/>
                        </a:defRPr>
                      </a:lvl2pPr>
                      <a:lvl3pPr marL="1143000" indent="-228600" defTabSz="1001713">
                        <a:spcBef>
                          <a:spcPct val="20000"/>
                        </a:spcBef>
                        <a:buFont typeface="Arial" panose="020B0604020202020204" pitchFamily="34" charset="0"/>
                        <a:defRPr kumimoji="1" sz="2000">
                          <a:solidFill>
                            <a:schemeClr val="tx1"/>
                          </a:solidFill>
                          <a:latin typeface="Calibri" panose="020F0502020204030204" pitchFamily="34" charset="0"/>
                          <a:ea typeface="宋体" panose="02010600030101010101" pitchFamily="2" charset="-122"/>
                        </a:defRPr>
                      </a:lvl3pPr>
                      <a:lvl4pPr marL="1600200" indent="-228600" defTabSz="1001713">
                        <a:spcBef>
                          <a:spcPct val="20000"/>
                        </a:spcBef>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4pPr>
                      <a:lvl5pPr marL="2057400" indent="-228600" defTabSz="1001713">
                        <a:spcBef>
                          <a:spcPct val="20000"/>
                        </a:spcBef>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5pPr>
                      <a:lvl6pPr marL="2514600" indent="-228600" defTabSz="1001713" fontAlgn="base">
                        <a:spcBef>
                          <a:spcPct val="20000"/>
                        </a:spcBef>
                        <a:spcAft>
                          <a:spcPct val="0"/>
                        </a:spcAft>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6pPr>
                      <a:lvl7pPr marL="2971800" indent="-228600" defTabSz="1001713" fontAlgn="base">
                        <a:spcBef>
                          <a:spcPct val="20000"/>
                        </a:spcBef>
                        <a:spcAft>
                          <a:spcPct val="0"/>
                        </a:spcAft>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7pPr>
                      <a:lvl8pPr marL="3429000" indent="-228600" defTabSz="1001713" fontAlgn="base">
                        <a:spcBef>
                          <a:spcPct val="20000"/>
                        </a:spcBef>
                        <a:spcAft>
                          <a:spcPct val="0"/>
                        </a:spcAft>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8pPr>
                      <a:lvl9pPr marL="3886200" indent="-228600" defTabSz="1001713" fontAlgn="base">
                        <a:spcBef>
                          <a:spcPct val="20000"/>
                        </a:spcBef>
                        <a:spcAft>
                          <a:spcPct val="0"/>
                        </a:spcAft>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9pPr>
                    </a:lstStyle>
                    <a:p>
                      <a:pPr marL="376238" marR="0" lvl="0" indent="-376238" algn="ctr" defTabSz="1001713" rtl="0" eaLnBrk="1" fontAlgn="ctr" latinLnBrk="0" hangingPunct="1">
                        <a:lnSpc>
                          <a:spcPct val="100000"/>
                        </a:lnSpc>
                        <a:spcBef>
                          <a:spcPct val="0"/>
                        </a:spcBef>
                        <a:spcAft>
                          <a:spcPct val="0"/>
                        </a:spcAft>
                        <a:buClrTx/>
                        <a:buSzTx/>
                        <a:buFont typeface="Arial" panose="020B0604020202020204" pitchFamily="34" charset="0"/>
                        <a:buNone/>
                        <a:tabLst/>
                      </a:pPr>
                      <a:r>
                        <a:rPr kumimoji="0" lang="en-US" altLang="zh-CN" sz="1500" b="1" i="0" u="none" strike="noStrike" cap="none" normalizeH="0" baseline="0">
                          <a:ln>
                            <a:noFill/>
                          </a:ln>
                          <a:solidFill>
                            <a:srgbClr val="006600"/>
                          </a:solidFill>
                          <a:effectLst/>
                          <a:latin typeface="宋体" panose="02010600030101010101" pitchFamily="2" charset="-122"/>
                          <a:ea typeface="楷体_GB2312" pitchFamily="49" charset="-122"/>
                          <a:sym typeface="黑体" panose="02010609060101010101" pitchFamily="49" charset="-122"/>
                        </a:rPr>
                        <a:t>KB</a:t>
                      </a:r>
                      <a:endParaRPr kumimoji="0" lang="en-US" altLang="zh-CN" sz="1500" b="0" i="0" u="none" strike="noStrike" cap="none" normalizeH="0" baseline="0">
                        <a:ln>
                          <a:noFill/>
                        </a:ln>
                        <a:solidFill>
                          <a:srgbClr val="006600"/>
                        </a:solidFill>
                        <a:effectLst/>
                        <a:latin typeface="Arial" panose="020B0604020202020204" pitchFamily="34" charset="0"/>
                        <a:ea typeface="黑体" panose="02010609060101010101" pitchFamily="49" charset="-122"/>
                        <a:sym typeface="黑体" panose="02010609060101010101" pitchFamily="49" charset="-122"/>
                      </a:endParaRPr>
                    </a:p>
                  </a:txBody>
                  <a:tcPr marL="106935" marR="106935" marT="50377" marB="50377" anchor="ctr" horzOverflow="overflow">
                    <a:lnL w="12700" cap="flat" cmpd="sng" algn="ctr">
                      <a:solidFill>
                        <a:srgbClr val="3366FF"/>
                      </a:solidFill>
                      <a:prstDash val="solid"/>
                      <a:round/>
                      <a:headEnd type="none" w="med" len="med"/>
                      <a:tailEnd type="none" w="med" len="med"/>
                    </a:lnL>
                    <a:lnR w="12700" cap="flat" cmpd="sng" algn="ctr">
                      <a:solidFill>
                        <a:srgbClr val="3366FF"/>
                      </a:solidFill>
                      <a:prstDash val="solid"/>
                      <a:round/>
                      <a:headEnd type="none" w="med" len="med"/>
                      <a:tailEnd type="none" w="med" len="med"/>
                    </a:lnR>
                    <a:lnT w="25400" cap="flat" cmpd="sng" algn="ctr">
                      <a:solidFill>
                        <a:srgbClr val="3366FF"/>
                      </a:solidFill>
                      <a:prstDash val="solid"/>
                      <a:round/>
                      <a:headEnd type="none" w="med" len="med"/>
                      <a:tailEnd type="none" w="med" len="med"/>
                    </a:lnT>
                    <a:lnB w="12700" cap="flat" cmpd="sng" algn="ctr">
                      <a:solidFill>
                        <a:srgbClr val="3366FF"/>
                      </a:solidFill>
                      <a:prstDash val="solid"/>
                      <a:round/>
                      <a:headEnd type="none" w="med" len="med"/>
                      <a:tailEnd type="none" w="med" len="med"/>
                    </a:lnB>
                    <a:lnTlToBr>
                      <a:noFill/>
                    </a:lnTlToBr>
                    <a:lnBlToTr>
                      <a:noFill/>
                    </a:lnBlToTr>
                    <a:blipFill dpi="0" rotWithShape="0">
                      <a:blip r:embed="rId9"/>
                      <a:srcRect/>
                      <a:tile tx="0" ty="0" sx="100000" sy="100000" flip="none" algn="tl"/>
                    </a:blipFill>
                  </a:tcPr>
                </a:tc>
                <a:tc>
                  <a:txBody>
                    <a:bodyPr/>
                    <a:lstStyle>
                      <a:lvl1pPr marL="376238" indent="-376238" defTabSz="1001713">
                        <a:spcBef>
                          <a:spcPct val="20000"/>
                        </a:spcBef>
                        <a:buFont typeface="Arial" panose="020B0604020202020204" pitchFamily="34" charset="0"/>
                        <a:defRPr kumimoji="1" sz="2800">
                          <a:solidFill>
                            <a:schemeClr val="tx1"/>
                          </a:solidFill>
                          <a:latin typeface="Calibri" panose="020F0502020204030204" pitchFamily="34" charset="0"/>
                          <a:ea typeface="宋体" panose="02010600030101010101" pitchFamily="2" charset="-122"/>
                        </a:defRPr>
                      </a:lvl1pPr>
                      <a:lvl2pPr marL="742950" indent="-285750" defTabSz="1001713">
                        <a:spcBef>
                          <a:spcPct val="20000"/>
                        </a:spcBef>
                        <a:buFont typeface="Arial" panose="020B0604020202020204" pitchFamily="34" charset="0"/>
                        <a:defRPr kumimoji="1" sz="2400">
                          <a:solidFill>
                            <a:schemeClr val="tx1"/>
                          </a:solidFill>
                          <a:latin typeface="Calibri" panose="020F0502020204030204" pitchFamily="34" charset="0"/>
                          <a:ea typeface="宋体" panose="02010600030101010101" pitchFamily="2" charset="-122"/>
                        </a:defRPr>
                      </a:lvl2pPr>
                      <a:lvl3pPr marL="1143000" indent="-228600" defTabSz="1001713">
                        <a:spcBef>
                          <a:spcPct val="20000"/>
                        </a:spcBef>
                        <a:buFont typeface="Arial" panose="020B0604020202020204" pitchFamily="34" charset="0"/>
                        <a:defRPr kumimoji="1" sz="2000">
                          <a:solidFill>
                            <a:schemeClr val="tx1"/>
                          </a:solidFill>
                          <a:latin typeface="Calibri" panose="020F0502020204030204" pitchFamily="34" charset="0"/>
                          <a:ea typeface="宋体" panose="02010600030101010101" pitchFamily="2" charset="-122"/>
                        </a:defRPr>
                      </a:lvl3pPr>
                      <a:lvl4pPr marL="1600200" indent="-228600" defTabSz="1001713">
                        <a:spcBef>
                          <a:spcPct val="20000"/>
                        </a:spcBef>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4pPr>
                      <a:lvl5pPr marL="2057400" indent="-228600" defTabSz="1001713">
                        <a:spcBef>
                          <a:spcPct val="20000"/>
                        </a:spcBef>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5pPr>
                      <a:lvl6pPr marL="2514600" indent="-228600" defTabSz="1001713" fontAlgn="base">
                        <a:spcBef>
                          <a:spcPct val="20000"/>
                        </a:spcBef>
                        <a:spcAft>
                          <a:spcPct val="0"/>
                        </a:spcAft>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6pPr>
                      <a:lvl7pPr marL="2971800" indent="-228600" defTabSz="1001713" fontAlgn="base">
                        <a:spcBef>
                          <a:spcPct val="20000"/>
                        </a:spcBef>
                        <a:spcAft>
                          <a:spcPct val="0"/>
                        </a:spcAft>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7pPr>
                      <a:lvl8pPr marL="3429000" indent="-228600" defTabSz="1001713" fontAlgn="base">
                        <a:spcBef>
                          <a:spcPct val="20000"/>
                        </a:spcBef>
                        <a:spcAft>
                          <a:spcPct val="0"/>
                        </a:spcAft>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8pPr>
                      <a:lvl9pPr marL="3886200" indent="-228600" defTabSz="1001713" fontAlgn="base">
                        <a:spcBef>
                          <a:spcPct val="20000"/>
                        </a:spcBef>
                        <a:spcAft>
                          <a:spcPct val="0"/>
                        </a:spcAft>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9pPr>
                    </a:lstStyle>
                    <a:p>
                      <a:pPr marL="376238" marR="0" lvl="0" indent="-376238" algn="ctr" defTabSz="1001713" rtl="0" eaLnBrk="1" fontAlgn="ctr" latinLnBrk="0" hangingPunct="1">
                        <a:lnSpc>
                          <a:spcPct val="100000"/>
                        </a:lnSpc>
                        <a:spcBef>
                          <a:spcPct val="0"/>
                        </a:spcBef>
                        <a:spcAft>
                          <a:spcPct val="0"/>
                        </a:spcAft>
                        <a:buClrTx/>
                        <a:buSzTx/>
                        <a:buFont typeface="Arial" panose="020B0604020202020204" pitchFamily="34" charset="0"/>
                        <a:buNone/>
                        <a:tabLst/>
                      </a:pPr>
                      <a:r>
                        <a:rPr kumimoji="0" lang="en-US" altLang="zh-CN" sz="1500" b="1" i="0" u="none" strike="noStrike" cap="none" normalizeH="0" baseline="0">
                          <a:ln>
                            <a:noFill/>
                          </a:ln>
                          <a:solidFill>
                            <a:srgbClr val="006600"/>
                          </a:solidFill>
                          <a:effectLst/>
                          <a:latin typeface="宋体" panose="02010600030101010101" pitchFamily="2" charset="-122"/>
                          <a:ea typeface="楷体_GB2312" pitchFamily="49" charset="-122"/>
                          <a:sym typeface="黑体" panose="02010609060101010101" pitchFamily="49" charset="-122"/>
                        </a:rPr>
                        <a:t>MB</a:t>
                      </a:r>
                      <a:endParaRPr kumimoji="0" lang="en-US" altLang="zh-CN" sz="1500" b="0" i="0" u="none" strike="noStrike" cap="none" normalizeH="0" baseline="0">
                        <a:ln>
                          <a:noFill/>
                        </a:ln>
                        <a:solidFill>
                          <a:srgbClr val="006600"/>
                        </a:solidFill>
                        <a:effectLst/>
                        <a:latin typeface="Arial" panose="020B0604020202020204" pitchFamily="34" charset="0"/>
                        <a:ea typeface="黑体" panose="02010609060101010101" pitchFamily="49" charset="-122"/>
                        <a:sym typeface="黑体" panose="02010609060101010101" pitchFamily="49" charset="-122"/>
                      </a:endParaRPr>
                    </a:p>
                  </a:txBody>
                  <a:tcPr marL="106935" marR="106935" marT="50377" marB="50377" anchor="ctr" horzOverflow="overflow">
                    <a:lnL w="12700" cap="flat" cmpd="sng" algn="ctr">
                      <a:solidFill>
                        <a:srgbClr val="3366FF"/>
                      </a:solidFill>
                      <a:prstDash val="solid"/>
                      <a:round/>
                      <a:headEnd type="none" w="med" len="med"/>
                      <a:tailEnd type="none" w="med" len="med"/>
                    </a:lnL>
                    <a:lnR w="12700" cap="flat" cmpd="sng" algn="ctr">
                      <a:solidFill>
                        <a:srgbClr val="3366FF"/>
                      </a:solidFill>
                      <a:prstDash val="solid"/>
                      <a:round/>
                      <a:headEnd type="none" w="med" len="med"/>
                      <a:tailEnd type="none" w="med" len="med"/>
                    </a:lnR>
                    <a:lnT w="25400" cap="flat" cmpd="sng" algn="ctr">
                      <a:solidFill>
                        <a:srgbClr val="3366FF"/>
                      </a:solidFill>
                      <a:prstDash val="solid"/>
                      <a:round/>
                      <a:headEnd type="none" w="med" len="med"/>
                      <a:tailEnd type="none" w="med" len="med"/>
                    </a:lnT>
                    <a:lnB w="12700" cap="flat" cmpd="sng" algn="ctr">
                      <a:solidFill>
                        <a:srgbClr val="3366FF"/>
                      </a:solidFill>
                      <a:prstDash val="solid"/>
                      <a:round/>
                      <a:headEnd type="none" w="med" len="med"/>
                      <a:tailEnd type="none" w="med" len="med"/>
                    </a:lnB>
                    <a:lnTlToBr>
                      <a:noFill/>
                    </a:lnTlToBr>
                    <a:lnBlToTr>
                      <a:noFill/>
                    </a:lnBlToTr>
                    <a:blipFill dpi="0" rotWithShape="0">
                      <a:blip r:embed="rId9"/>
                      <a:srcRect/>
                      <a:tile tx="0" ty="0" sx="100000" sy="100000" flip="none" algn="tl"/>
                    </a:blipFill>
                  </a:tcPr>
                </a:tc>
                <a:tc>
                  <a:txBody>
                    <a:bodyPr/>
                    <a:lstStyle>
                      <a:lvl1pPr marL="376238" indent="-376238" defTabSz="1001713">
                        <a:spcBef>
                          <a:spcPct val="20000"/>
                        </a:spcBef>
                        <a:buFont typeface="Arial" panose="020B0604020202020204" pitchFamily="34" charset="0"/>
                        <a:defRPr kumimoji="1" sz="2800">
                          <a:solidFill>
                            <a:schemeClr val="tx1"/>
                          </a:solidFill>
                          <a:latin typeface="Calibri" panose="020F0502020204030204" pitchFamily="34" charset="0"/>
                          <a:ea typeface="宋体" panose="02010600030101010101" pitchFamily="2" charset="-122"/>
                        </a:defRPr>
                      </a:lvl1pPr>
                      <a:lvl2pPr marL="742950" indent="-285750" defTabSz="1001713">
                        <a:spcBef>
                          <a:spcPct val="20000"/>
                        </a:spcBef>
                        <a:buFont typeface="Arial" panose="020B0604020202020204" pitchFamily="34" charset="0"/>
                        <a:defRPr kumimoji="1" sz="2400">
                          <a:solidFill>
                            <a:schemeClr val="tx1"/>
                          </a:solidFill>
                          <a:latin typeface="Calibri" panose="020F0502020204030204" pitchFamily="34" charset="0"/>
                          <a:ea typeface="宋体" panose="02010600030101010101" pitchFamily="2" charset="-122"/>
                        </a:defRPr>
                      </a:lvl2pPr>
                      <a:lvl3pPr marL="1143000" indent="-228600" defTabSz="1001713">
                        <a:spcBef>
                          <a:spcPct val="20000"/>
                        </a:spcBef>
                        <a:buFont typeface="Arial" panose="020B0604020202020204" pitchFamily="34" charset="0"/>
                        <a:defRPr kumimoji="1" sz="2000">
                          <a:solidFill>
                            <a:schemeClr val="tx1"/>
                          </a:solidFill>
                          <a:latin typeface="Calibri" panose="020F0502020204030204" pitchFamily="34" charset="0"/>
                          <a:ea typeface="宋体" panose="02010600030101010101" pitchFamily="2" charset="-122"/>
                        </a:defRPr>
                      </a:lvl3pPr>
                      <a:lvl4pPr marL="1600200" indent="-228600" defTabSz="1001713">
                        <a:spcBef>
                          <a:spcPct val="20000"/>
                        </a:spcBef>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4pPr>
                      <a:lvl5pPr marL="2057400" indent="-228600" defTabSz="1001713">
                        <a:spcBef>
                          <a:spcPct val="20000"/>
                        </a:spcBef>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5pPr>
                      <a:lvl6pPr marL="2514600" indent="-228600" defTabSz="1001713" fontAlgn="base">
                        <a:spcBef>
                          <a:spcPct val="20000"/>
                        </a:spcBef>
                        <a:spcAft>
                          <a:spcPct val="0"/>
                        </a:spcAft>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6pPr>
                      <a:lvl7pPr marL="2971800" indent="-228600" defTabSz="1001713" fontAlgn="base">
                        <a:spcBef>
                          <a:spcPct val="20000"/>
                        </a:spcBef>
                        <a:spcAft>
                          <a:spcPct val="0"/>
                        </a:spcAft>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7pPr>
                      <a:lvl8pPr marL="3429000" indent="-228600" defTabSz="1001713" fontAlgn="base">
                        <a:spcBef>
                          <a:spcPct val="20000"/>
                        </a:spcBef>
                        <a:spcAft>
                          <a:spcPct val="0"/>
                        </a:spcAft>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8pPr>
                      <a:lvl9pPr marL="3886200" indent="-228600" defTabSz="1001713" fontAlgn="base">
                        <a:spcBef>
                          <a:spcPct val="20000"/>
                        </a:spcBef>
                        <a:spcAft>
                          <a:spcPct val="0"/>
                        </a:spcAft>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9pPr>
                    </a:lstStyle>
                    <a:p>
                      <a:pPr marL="376238" marR="0" lvl="0" indent="-376238" algn="ctr" defTabSz="1001713" rtl="0" eaLnBrk="1" fontAlgn="ctr" latinLnBrk="0" hangingPunct="1">
                        <a:lnSpc>
                          <a:spcPct val="100000"/>
                        </a:lnSpc>
                        <a:spcBef>
                          <a:spcPct val="0"/>
                        </a:spcBef>
                        <a:spcAft>
                          <a:spcPct val="0"/>
                        </a:spcAft>
                        <a:buClrTx/>
                        <a:buSzTx/>
                        <a:buFont typeface="Arial" panose="020B0604020202020204" pitchFamily="34" charset="0"/>
                        <a:buNone/>
                        <a:tabLst/>
                      </a:pPr>
                      <a:r>
                        <a:rPr kumimoji="0" lang="en-US" altLang="zh-CN" sz="1500" b="1" i="0" u="none" strike="noStrike" cap="none" normalizeH="0" baseline="0">
                          <a:ln>
                            <a:noFill/>
                          </a:ln>
                          <a:solidFill>
                            <a:srgbClr val="006600"/>
                          </a:solidFill>
                          <a:effectLst/>
                          <a:latin typeface="宋体" panose="02010600030101010101" pitchFamily="2" charset="-122"/>
                          <a:ea typeface="楷体_GB2312" pitchFamily="49" charset="-122"/>
                          <a:sym typeface="黑体" panose="02010609060101010101" pitchFamily="49" charset="-122"/>
                        </a:rPr>
                        <a:t>GB</a:t>
                      </a:r>
                      <a:endParaRPr kumimoji="0" lang="en-US" altLang="zh-CN" sz="1500" b="0" i="0" u="none" strike="noStrike" cap="none" normalizeH="0" baseline="0">
                        <a:ln>
                          <a:noFill/>
                        </a:ln>
                        <a:solidFill>
                          <a:srgbClr val="006600"/>
                        </a:solidFill>
                        <a:effectLst/>
                        <a:latin typeface="Arial" panose="020B0604020202020204" pitchFamily="34" charset="0"/>
                        <a:ea typeface="黑体" panose="02010609060101010101" pitchFamily="49" charset="-122"/>
                        <a:sym typeface="黑体" panose="02010609060101010101" pitchFamily="49" charset="-122"/>
                      </a:endParaRPr>
                    </a:p>
                  </a:txBody>
                  <a:tcPr marL="106935" marR="106935" marT="50377" marB="50377" anchor="ctr" horzOverflow="overflow">
                    <a:lnL w="12700" cap="flat" cmpd="sng" algn="ctr">
                      <a:solidFill>
                        <a:srgbClr val="3366FF"/>
                      </a:solidFill>
                      <a:prstDash val="solid"/>
                      <a:round/>
                      <a:headEnd type="none" w="med" len="med"/>
                      <a:tailEnd type="none" w="med" len="med"/>
                    </a:lnL>
                    <a:lnR w="12700" cap="flat" cmpd="sng" algn="ctr">
                      <a:solidFill>
                        <a:srgbClr val="3366FF"/>
                      </a:solidFill>
                      <a:prstDash val="solid"/>
                      <a:round/>
                      <a:headEnd type="none" w="med" len="med"/>
                      <a:tailEnd type="none" w="med" len="med"/>
                    </a:lnR>
                    <a:lnT w="25400" cap="flat" cmpd="sng" algn="ctr">
                      <a:solidFill>
                        <a:srgbClr val="3366FF"/>
                      </a:solidFill>
                      <a:prstDash val="solid"/>
                      <a:round/>
                      <a:headEnd type="none" w="med" len="med"/>
                      <a:tailEnd type="none" w="med" len="med"/>
                    </a:lnT>
                    <a:lnB w="12700" cap="flat" cmpd="sng" algn="ctr">
                      <a:solidFill>
                        <a:srgbClr val="3366FF"/>
                      </a:solidFill>
                      <a:prstDash val="solid"/>
                      <a:round/>
                      <a:headEnd type="none" w="med" len="med"/>
                      <a:tailEnd type="none" w="med" len="med"/>
                    </a:lnB>
                    <a:lnTlToBr>
                      <a:noFill/>
                    </a:lnTlToBr>
                    <a:lnBlToTr>
                      <a:noFill/>
                    </a:lnBlToTr>
                    <a:blipFill dpi="0" rotWithShape="0">
                      <a:blip r:embed="rId9"/>
                      <a:srcRect/>
                      <a:tile tx="0" ty="0" sx="100000" sy="100000" flip="none" algn="tl"/>
                    </a:blipFill>
                  </a:tcPr>
                </a:tc>
                <a:tc>
                  <a:txBody>
                    <a:bodyPr/>
                    <a:lstStyle>
                      <a:lvl1pPr marL="376238" indent="-376238" defTabSz="1001713">
                        <a:spcBef>
                          <a:spcPct val="20000"/>
                        </a:spcBef>
                        <a:buFont typeface="Arial" panose="020B0604020202020204" pitchFamily="34" charset="0"/>
                        <a:defRPr kumimoji="1" sz="2800">
                          <a:solidFill>
                            <a:schemeClr val="tx1"/>
                          </a:solidFill>
                          <a:latin typeface="Calibri" panose="020F0502020204030204" pitchFamily="34" charset="0"/>
                          <a:ea typeface="宋体" panose="02010600030101010101" pitchFamily="2" charset="-122"/>
                        </a:defRPr>
                      </a:lvl1pPr>
                      <a:lvl2pPr marL="742950" indent="-285750" defTabSz="1001713">
                        <a:spcBef>
                          <a:spcPct val="20000"/>
                        </a:spcBef>
                        <a:buFont typeface="Arial" panose="020B0604020202020204" pitchFamily="34" charset="0"/>
                        <a:defRPr kumimoji="1" sz="2400">
                          <a:solidFill>
                            <a:schemeClr val="tx1"/>
                          </a:solidFill>
                          <a:latin typeface="Calibri" panose="020F0502020204030204" pitchFamily="34" charset="0"/>
                          <a:ea typeface="宋体" panose="02010600030101010101" pitchFamily="2" charset="-122"/>
                        </a:defRPr>
                      </a:lvl2pPr>
                      <a:lvl3pPr marL="1143000" indent="-228600" defTabSz="1001713">
                        <a:spcBef>
                          <a:spcPct val="20000"/>
                        </a:spcBef>
                        <a:buFont typeface="Arial" panose="020B0604020202020204" pitchFamily="34" charset="0"/>
                        <a:defRPr kumimoji="1" sz="2000">
                          <a:solidFill>
                            <a:schemeClr val="tx1"/>
                          </a:solidFill>
                          <a:latin typeface="Calibri" panose="020F0502020204030204" pitchFamily="34" charset="0"/>
                          <a:ea typeface="宋体" panose="02010600030101010101" pitchFamily="2" charset="-122"/>
                        </a:defRPr>
                      </a:lvl3pPr>
                      <a:lvl4pPr marL="1600200" indent="-228600" defTabSz="1001713">
                        <a:spcBef>
                          <a:spcPct val="20000"/>
                        </a:spcBef>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4pPr>
                      <a:lvl5pPr marL="2057400" indent="-228600" defTabSz="1001713">
                        <a:spcBef>
                          <a:spcPct val="20000"/>
                        </a:spcBef>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5pPr>
                      <a:lvl6pPr marL="2514600" indent="-228600" defTabSz="1001713" fontAlgn="base">
                        <a:spcBef>
                          <a:spcPct val="20000"/>
                        </a:spcBef>
                        <a:spcAft>
                          <a:spcPct val="0"/>
                        </a:spcAft>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6pPr>
                      <a:lvl7pPr marL="2971800" indent="-228600" defTabSz="1001713" fontAlgn="base">
                        <a:spcBef>
                          <a:spcPct val="20000"/>
                        </a:spcBef>
                        <a:spcAft>
                          <a:spcPct val="0"/>
                        </a:spcAft>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7pPr>
                      <a:lvl8pPr marL="3429000" indent="-228600" defTabSz="1001713" fontAlgn="base">
                        <a:spcBef>
                          <a:spcPct val="20000"/>
                        </a:spcBef>
                        <a:spcAft>
                          <a:spcPct val="0"/>
                        </a:spcAft>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8pPr>
                      <a:lvl9pPr marL="3886200" indent="-228600" defTabSz="1001713" fontAlgn="base">
                        <a:spcBef>
                          <a:spcPct val="20000"/>
                        </a:spcBef>
                        <a:spcAft>
                          <a:spcPct val="0"/>
                        </a:spcAft>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9pPr>
                    </a:lstStyle>
                    <a:p>
                      <a:pPr marL="376238" marR="0" lvl="0" indent="-376238" algn="ctr" defTabSz="1001713" rtl="0" eaLnBrk="1" fontAlgn="ctr" latinLnBrk="0" hangingPunct="1">
                        <a:lnSpc>
                          <a:spcPct val="100000"/>
                        </a:lnSpc>
                        <a:spcBef>
                          <a:spcPct val="0"/>
                        </a:spcBef>
                        <a:spcAft>
                          <a:spcPct val="0"/>
                        </a:spcAft>
                        <a:buClrTx/>
                        <a:buSzTx/>
                        <a:buFont typeface="Arial" panose="020B0604020202020204" pitchFamily="34" charset="0"/>
                        <a:buNone/>
                        <a:tabLst/>
                      </a:pPr>
                      <a:r>
                        <a:rPr kumimoji="0" lang="en-US" altLang="zh-CN" sz="1500" b="1" i="0" u="none" strike="noStrike" cap="none" normalizeH="0" baseline="0">
                          <a:ln>
                            <a:noFill/>
                          </a:ln>
                          <a:solidFill>
                            <a:srgbClr val="006600"/>
                          </a:solidFill>
                          <a:effectLst/>
                          <a:latin typeface="宋体" panose="02010600030101010101" pitchFamily="2" charset="-122"/>
                          <a:ea typeface="楷体_GB2312" pitchFamily="49" charset="-122"/>
                          <a:sym typeface="黑体" panose="02010609060101010101" pitchFamily="49" charset="-122"/>
                        </a:rPr>
                        <a:t>TB</a:t>
                      </a:r>
                      <a:endParaRPr kumimoji="0" lang="en-US" altLang="zh-CN" sz="1500" b="0" i="0" u="none" strike="noStrike" cap="none" normalizeH="0" baseline="0">
                        <a:ln>
                          <a:noFill/>
                        </a:ln>
                        <a:solidFill>
                          <a:srgbClr val="006600"/>
                        </a:solidFill>
                        <a:effectLst/>
                        <a:latin typeface="Arial" panose="020B0604020202020204" pitchFamily="34" charset="0"/>
                        <a:ea typeface="黑体" panose="02010609060101010101" pitchFamily="49" charset="-122"/>
                        <a:sym typeface="黑体" panose="02010609060101010101" pitchFamily="49" charset="-122"/>
                      </a:endParaRPr>
                    </a:p>
                  </a:txBody>
                  <a:tcPr marL="106935" marR="106935" marT="50377" marB="50377" anchor="ctr" horzOverflow="overflow">
                    <a:lnL w="12700" cap="flat" cmpd="sng" algn="ctr">
                      <a:solidFill>
                        <a:srgbClr val="3366FF"/>
                      </a:solidFill>
                      <a:prstDash val="solid"/>
                      <a:round/>
                      <a:headEnd type="none" w="med" len="med"/>
                      <a:tailEnd type="none" w="med" len="med"/>
                    </a:lnL>
                    <a:lnR w="12700" cap="flat" cmpd="sng" algn="ctr">
                      <a:solidFill>
                        <a:srgbClr val="3366FF"/>
                      </a:solidFill>
                      <a:prstDash val="solid"/>
                      <a:round/>
                      <a:headEnd type="none" w="med" len="med"/>
                      <a:tailEnd type="none" w="med" len="med"/>
                    </a:lnR>
                    <a:lnT w="25400" cap="flat" cmpd="sng" algn="ctr">
                      <a:solidFill>
                        <a:srgbClr val="3366FF"/>
                      </a:solidFill>
                      <a:prstDash val="solid"/>
                      <a:round/>
                      <a:headEnd type="none" w="med" len="med"/>
                      <a:tailEnd type="none" w="med" len="med"/>
                    </a:lnT>
                    <a:lnB w="12700" cap="flat" cmpd="sng" algn="ctr">
                      <a:solidFill>
                        <a:srgbClr val="3366FF"/>
                      </a:solidFill>
                      <a:prstDash val="solid"/>
                      <a:round/>
                      <a:headEnd type="none" w="med" len="med"/>
                      <a:tailEnd type="none" w="med" len="med"/>
                    </a:lnB>
                    <a:lnTlToBr>
                      <a:noFill/>
                    </a:lnTlToBr>
                    <a:lnBlToTr>
                      <a:noFill/>
                    </a:lnBlToTr>
                    <a:blipFill dpi="0" rotWithShape="0">
                      <a:blip r:embed="rId9"/>
                      <a:srcRect/>
                      <a:tile tx="0" ty="0" sx="100000" sy="100000" flip="none" algn="tl"/>
                    </a:blipFill>
                  </a:tcPr>
                </a:tc>
                <a:tc>
                  <a:txBody>
                    <a:bodyPr/>
                    <a:lstStyle>
                      <a:lvl1pPr marL="376238" indent="-376238" defTabSz="1001713">
                        <a:spcBef>
                          <a:spcPct val="20000"/>
                        </a:spcBef>
                        <a:buFont typeface="Arial" panose="020B0604020202020204" pitchFamily="34" charset="0"/>
                        <a:defRPr kumimoji="1" sz="2800">
                          <a:solidFill>
                            <a:schemeClr val="tx1"/>
                          </a:solidFill>
                          <a:latin typeface="Calibri" panose="020F0502020204030204" pitchFamily="34" charset="0"/>
                          <a:ea typeface="宋体" panose="02010600030101010101" pitchFamily="2" charset="-122"/>
                        </a:defRPr>
                      </a:lvl1pPr>
                      <a:lvl2pPr marL="742950" indent="-285750" defTabSz="1001713">
                        <a:spcBef>
                          <a:spcPct val="20000"/>
                        </a:spcBef>
                        <a:buFont typeface="Arial" panose="020B0604020202020204" pitchFamily="34" charset="0"/>
                        <a:defRPr kumimoji="1" sz="2400">
                          <a:solidFill>
                            <a:schemeClr val="tx1"/>
                          </a:solidFill>
                          <a:latin typeface="Calibri" panose="020F0502020204030204" pitchFamily="34" charset="0"/>
                          <a:ea typeface="宋体" panose="02010600030101010101" pitchFamily="2" charset="-122"/>
                        </a:defRPr>
                      </a:lvl2pPr>
                      <a:lvl3pPr marL="1143000" indent="-228600" defTabSz="1001713">
                        <a:spcBef>
                          <a:spcPct val="20000"/>
                        </a:spcBef>
                        <a:buFont typeface="Arial" panose="020B0604020202020204" pitchFamily="34" charset="0"/>
                        <a:defRPr kumimoji="1" sz="2000">
                          <a:solidFill>
                            <a:schemeClr val="tx1"/>
                          </a:solidFill>
                          <a:latin typeface="Calibri" panose="020F0502020204030204" pitchFamily="34" charset="0"/>
                          <a:ea typeface="宋体" panose="02010600030101010101" pitchFamily="2" charset="-122"/>
                        </a:defRPr>
                      </a:lvl3pPr>
                      <a:lvl4pPr marL="1600200" indent="-228600" defTabSz="1001713">
                        <a:spcBef>
                          <a:spcPct val="20000"/>
                        </a:spcBef>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4pPr>
                      <a:lvl5pPr marL="2057400" indent="-228600" defTabSz="1001713">
                        <a:spcBef>
                          <a:spcPct val="20000"/>
                        </a:spcBef>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5pPr>
                      <a:lvl6pPr marL="2514600" indent="-228600" defTabSz="1001713" fontAlgn="base">
                        <a:spcBef>
                          <a:spcPct val="20000"/>
                        </a:spcBef>
                        <a:spcAft>
                          <a:spcPct val="0"/>
                        </a:spcAft>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6pPr>
                      <a:lvl7pPr marL="2971800" indent="-228600" defTabSz="1001713" fontAlgn="base">
                        <a:spcBef>
                          <a:spcPct val="20000"/>
                        </a:spcBef>
                        <a:spcAft>
                          <a:spcPct val="0"/>
                        </a:spcAft>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7pPr>
                      <a:lvl8pPr marL="3429000" indent="-228600" defTabSz="1001713" fontAlgn="base">
                        <a:spcBef>
                          <a:spcPct val="20000"/>
                        </a:spcBef>
                        <a:spcAft>
                          <a:spcPct val="0"/>
                        </a:spcAft>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8pPr>
                      <a:lvl9pPr marL="3886200" indent="-228600" defTabSz="1001713" fontAlgn="base">
                        <a:spcBef>
                          <a:spcPct val="20000"/>
                        </a:spcBef>
                        <a:spcAft>
                          <a:spcPct val="0"/>
                        </a:spcAft>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9pPr>
                    </a:lstStyle>
                    <a:p>
                      <a:pPr marL="376238" marR="0" lvl="0" indent="-376238" algn="ctr" defTabSz="1001713" rtl="0" eaLnBrk="1" fontAlgn="ctr" latinLnBrk="0" hangingPunct="1">
                        <a:lnSpc>
                          <a:spcPct val="100000"/>
                        </a:lnSpc>
                        <a:spcBef>
                          <a:spcPct val="0"/>
                        </a:spcBef>
                        <a:spcAft>
                          <a:spcPct val="0"/>
                        </a:spcAft>
                        <a:buClrTx/>
                        <a:buSzTx/>
                        <a:buFont typeface="Arial" panose="020B0604020202020204" pitchFamily="34" charset="0"/>
                        <a:buNone/>
                        <a:tabLst/>
                      </a:pPr>
                      <a:r>
                        <a:rPr kumimoji="0" lang="en-US" altLang="zh-CN" sz="1500" b="1" i="0" u="none" strike="noStrike" cap="none" normalizeH="0" baseline="0">
                          <a:ln>
                            <a:noFill/>
                          </a:ln>
                          <a:solidFill>
                            <a:srgbClr val="006600"/>
                          </a:solidFill>
                          <a:effectLst/>
                          <a:latin typeface="宋体" panose="02010600030101010101" pitchFamily="2" charset="-122"/>
                          <a:ea typeface="楷体_GB2312" pitchFamily="49" charset="-122"/>
                          <a:sym typeface="黑体" panose="02010609060101010101" pitchFamily="49" charset="-122"/>
                        </a:rPr>
                        <a:t>PB</a:t>
                      </a:r>
                      <a:endParaRPr kumimoji="0" lang="en-US" altLang="zh-CN" sz="1500" b="0" i="0" u="none" strike="noStrike" cap="none" normalizeH="0" baseline="0">
                        <a:ln>
                          <a:noFill/>
                        </a:ln>
                        <a:solidFill>
                          <a:srgbClr val="006600"/>
                        </a:solidFill>
                        <a:effectLst/>
                        <a:latin typeface="Arial" panose="020B0604020202020204" pitchFamily="34" charset="0"/>
                        <a:ea typeface="黑体" panose="02010609060101010101" pitchFamily="49" charset="-122"/>
                        <a:sym typeface="黑体" panose="02010609060101010101" pitchFamily="49" charset="-122"/>
                      </a:endParaRPr>
                    </a:p>
                  </a:txBody>
                  <a:tcPr marL="106935" marR="106935" marT="50377" marB="50377" anchor="ctr" horzOverflow="overflow">
                    <a:lnL w="12700" cap="flat" cmpd="sng" algn="ctr">
                      <a:solidFill>
                        <a:srgbClr val="3366FF"/>
                      </a:solidFill>
                      <a:prstDash val="solid"/>
                      <a:round/>
                      <a:headEnd type="none" w="med" len="med"/>
                      <a:tailEnd type="none" w="med" len="med"/>
                    </a:lnL>
                    <a:lnR w="12700" cap="flat" cmpd="sng" algn="ctr">
                      <a:solidFill>
                        <a:srgbClr val="3366FF"/>
                      </a:solidFill>
                      <a:prstDash val="solid"/>
                      <a:round/>
                      <a:headEnd type="none" w="med" len="med"/>
                      <a:tailEnd type="none" w="med" len="med"/>
                    </a:lnR>
                    <a:lnT w="25400" cap="flat" cmpd="sng" algn="ctr">
                      <a:solidFill>
                        <a:srgbClr val="3366FF"/>
                      </a:solidFill>
                      <a:prstDash val="solid"/>
                      <a:round/>
                      <a:headEnd type="none" w="med" len="med"/>
                      <a:tailEnd type="none" w="med" len="med"/>
                    </a:lnT>
                    <a:lnB w="12700" cap="flat" cmpd="sng" algn="ctr">
                      <a:solidFill>
                        <a:srgbClr val="3366FF"/>
                      </a:solidFill>
                      <a:prstDash val="solid"/>
                      <a:round/>
                      <a:headEnd type="none" w="med" len="med"/>
                      <a:tailEnd type="none" w="med" len="med"/>
                    </a:lnB>
                    <a:lnTlToBr>
                      <a:noFill/>
                    </a:lnTlToBr>
                    <a:lnBlToTr>
                      <a:noFill/>
                    </a:lnBlToTr>
                    <a:blipFill dpi="0" rotWithShape="0">
                      <a:blip r:embed="rId9"/>
                      <a:srcRect/>
                      <a:tile tx="0" ty="0" sx="100000" sy="100000" flip="none" algn="tl"/>
                    </a:blipFill>
                  </a:tcPr>
                </a:tc>
                <a:tc>
                  <a:txBody>
                    <a:bodyPr/>
                    <a:lstStyle>
                      <a:lvl1pPr marL="376238" indent="-376238" defTabSz="1001713">
                        <a:spcBef>
                          <a:spcPct val="20000"/>
                        </a:spcBef>
                        <a:buFont typeface="Arial" panose="020B0604020202020204" pitchFamily="34" charset="0"/>
                        <a:defRPr kumimoji="1" sz="2800">
                          <a:solidFill>
                            <a:schemeClr val="tx1"/>
                          </a:solidFill>
                          <a:latin typeface="Calibri" panose="020F0502020204030204" pitchFamily="34" charset="0"/>
                          <a:ea typeface="宋体" panose="02010600030101010101" pitchFamily="2" charset="-122"/>
                        </a:defRPr>
                      </a:lvl1pPr>
                      <a:lvl2pPr marL="742950" indent="-285750" defTabSz="1001713">
                        <a:spcBef>
                          <a:spcPct val="20000"/>
                        </a:spcBef>
                        <a:buFont typeface="Arial" panose="020B0604020202020204" pitchFamily="34" charset="0"/>
                        <a:defRPr kumimoji="1" sz="2400">
                          <a:solidFill>
                            <a:schemeClr val="tx1"/>
                          </a:solidFill>
                          <a:latin typeface="Calibri" panose="020F0502020204030204" pitchFamily="34" charset="0"/>
                          <a:ea typeface="宋体" panose="02010600030101010101" pitchFamily="2" charset="-122"/>
                        </a:defRPr>
                      </a:lvl2pPr>
                      <a:lvl3pPr marL="1143000" indent="-228600" defTabSz="1001713">
                        <a:spcBef>
                          <a:spcPct val="20000"/>
                        </a:spcBef>
                        <a:buFont typeface="Arial" panose="020B0604020202020204" pitchFamily="34" charset="0"/>
                        <a:defRPr kumimoji="1" sz="2000">
                          <a:solidFill>
                            <a:schemeClr val="tx1"/>
                          </a:solidFill>
                          <a:latin typeface="Calibri" panose="020F0502020204030204" pitchFamily="34" charset="0"/>
                          <a:ea typeface="宋体" panose="02010600030101010101" pitchFamily="2" charset="-122"/>
                        </a:defRPr>
                      </a:lvl3pPr>
                      <a:lvl4pPr marL="1600200" indent="-228600" defTabSz="1001713">
                        <a:spcBef>
                          <a:spcPct val="20000"/>
                        </a:spcBef>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4pPr>
                      <a:lvl5pPr marL="2057400" indent="-228600" defTabSz="1001713">
                        <a:spcBef>
                          <a:spcPct val="20000"/>
                        </a:spcBef>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5pPr>
                      <a:lvl6pPr marL="2514600" indent="-228600" defTabSz="1001713" fontAlgn="base">
                        <a:spcBef>
                          <a:spcPct val="20000"/>
                        </a:spcBef>
                        <a:spcAft>
                          <a:spcPct val="0"/>
                        </a:spcAft>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6pPr>
                      <a:lvl7pPr marL="2971800" indent="-228600" defTabSz="1001713" fontAlgn="base">
                        <a:spcBef>
                          <a:spcPct val="20000"/>
                        </a:spcBef>
                        <a:spcAft>
                          <a:spcPct val="0"/>
                        </a:spcAft>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7pPr>
                      <a:lvl8pPr marL="3429000" indent="-228600" defTabSz="1001713" fontAlgn="base">
                        <a:spcBef>
                          <a:spcPct val="20000"/>
                        </a:spcBef>
                        <a:spcAft>
                          <a:spcPct val="0"/>
                        </a:spcAft>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8pPr>
                      <a:lvl9pPr marL="3886200" indent="-228600" defTabSz="1001713" fontAlgn="base">
                        <a:spcBef>
                          <a:spcPct val="20000"/>
                        </a:spcBef>
                        <a:spcAft>
                          <a:spcPct val="0"/>
                        </a:spcAft>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9pPr>
                    </a:lstStyle>
                    <a:p>
                      <a:pPr marL="376238" marR="0" lvl="0" indent="-376238" algn="ctr" defTabSz="1001713" rtl="0" eaLnBrk="1" fontAlgn="ctr" latinLnBrk="0" hangingPunct="1">
                        <a:lnSpc>
                          <a:spcPct val="100000"/>
                        </a:lnSpc>
                        <a:spcBef>
                          <a:spcPct val="0"/>
                        </a:spcBef>
                        <a:spcAft>
                          <a:spcPct val="0"/>
                        </a:spcAft>
                        <a:buClrTx/>
                        <a:buSzTx/>
                        <a:buFont typeface="Arial" panose="020B0604020202020204" pitchFamily="34" charset="0"/>
                        <a:buNone/>
                        <a:tabLst/>
                      </a:pPr>
                      <a:r>
                        <a:rPr kumimoji="0" lang="en-US" altLang="zh-CN" sz="1500" b="1" i="0" u="none" strike="noStrike" cap="none" normalizeH="0" baseline="0">
                          <a:ln>
                            <a:noFill/>
                          </a:ln>
                          <a:solidFill>
                            <a:srgbClr val="006600"/>
                          </a:solidFill>
                          <a:effectLst/>
                          <a:latin typeface="宋体" panose="02010600030101010101" pitchFamily="2" charset="-122"/>
                          <a:ea typeface="楷体_GB2312" pitchFamily="49" charset="-122"/>
                          <a:sym typeface="黑体" panose="02010609060101010101" pitchFamily="49" charset="-122"/>
                        </a:rPr>
                        <a:t>EB</a:t>
                      </a:r>
                      <a:endParaRPr kumimoji="0" lang="en-US" altLang="zh-CN" sz="1500" b="0" i="0" u="none" strike="noStrike" cap="none" normalizeH="0" baseline="0">
                        <a:ln>
                          <a:noFill/>
                        </a:ln>
                        <a:solidFill>
                          <a:srgbClr val="006600"/>
                        </a:solidFill>
                        <a:effectLst/>
                        <a:latin typeface="Arial" panose="020B0604020202020204" pitchFamily="34" charset="0"/>
                        <a:ea typeface="黑体" panose="02010609060101010101" pitchFamily="49" charset="-122"/>
                        <a:sym typeface="黑体" panose="02010609060101010101" pitchFamily="49" charset="-122"/>
                      </a:endParaRPr>
                    </a:p>
                  </a:txBody>
                  <a:tcPr marL="106935" marR="106935" marT="50377" marB="50377" anchor="ctr" horzOverflow="overflow">
                    <a:lnL w="12700" cap="flat" cmpd="sng" algn="ctr">
                      <a:solidFill>
                        <a:srgbClr val="3366FF"/>
                      </a:solidFill>
                      <a:prstDash val="solid"/>
                      <a:round/>
                      <a:headEnd type="none" w="med" len="med"/>
                      <a:tailEnd type="none" w="med" len="med"/>
                    </a:lnL>
                    <a:lnR w="12700" cap="flat" cmpd="sng" algn="ctr">
                      <a:solidFill>
                        <a:srgbClr val="3366FF"/>
                      </a:solidFill>
                      <a:prstDash val="solid"/>
                      <a:round/>
                      <a:headEnd type="none" w="med" len="med"/>
                      <a:tailEnd type="none" w="med" len="med"/>
                    </a:lnR>
                    <a:lnT w="25400" cap="flat" cmpd="sng" algn="ctr">
                      <a:solidFill>
                        <a:srgbClr val="3366FF"/>
                      </a:solidFill>
                      <a:prstDash val="solid"/>
                      <a:round/>
                      <a:headEnd type="none" w="med" len="med"/>
                      <a:tailEnd type="none" w="med" len="med"/>
                    </a:lnT>
                    <a:lnB w="12700" cap="flat" cmpd="sng" algn="ctr">
                      <a:solidFill>
                        <a:srgbClr val="3366FF"/>
                      </a:solidFill>
                      <a:prstDash val="solid"/>
                      <a:round/>
                      <a:headEnd type="none" w="med" len="med"/>
                      <a:tailEnd type="none" w="med" len="med"/>
                    </a:lnB>
                    <a:lnTlToBr>
                      <a:noFill/>
                    </a:lnTlToBr>
                    <a:lnBlToTr>
                      <a:noFill/>
                    </a:lnBlToTr>
                    <a:blipFill dpi="0" rotWithShape="0">
                      <a:blip r:embed="rId9"/>
                      <a:srcRect/>
                      <a:tile tx="0" ty="0" sx="100000" sy="100000" flip="none" algn="tl"/>
                    </a:blipFill>
                  </a:tcPr>
                </a:tc>
                <a:tc>
                  <a:txBody>
                    <a:bodyPr/>
                    <a:lstStyle>
                      <a:lvl1pPr marL="376238" indent="-376238" defTabSz="1001713">
                        <a:spcBef>
                          <a:spcPct val="20000"/>
                        </a:spcBef>
                        <a:buFont typeface="Arial" panose="020B0604020202020204" pitchFamily="34" charset="0"/>
                        <a:defRPr kumimoji="1" sz="2800">
                          <a:solidFill>
                            <a:schemeClr val="tx1"/>
                          </a:solidFill>
                          <a:latin typeface="Calibri" panose="020F0502020204030204" pitchFamily="34" charset="0"/>
                          <a:ea typeface="宋体" panose="02010600030101010101" pitchFamily="2" charset="-122"/>
                        </a:defRPr>
                      </a:lvl1pPr>
                      <a:lvl2pPr marL="742950" indent="-285750" defTabSz="1001713">
                        <a:spcBef>
                          <a:spcPct val="20000"/>
                        </a:spcBef>
                        <a:buFont typeface="Arial" panose="020B0604020202020204" pitchFamily="34" charset="0"/>
                        <a:defRPr kumimoji="1" sz="2400">
                          <a:solidFill>
                            <a:schemeClr val="tx1"/>
                          </a:solidFill>
                          <a:latin typeface="Calibri" panose="020F0502020204030204" pitchFamily="34" charset="0"/>
                          <a:ea typeface="宋体" panose="02010600030101010101" pitchFamily="2" charset="-122"/>
                        </a:defRPr>
                      </a:lvl2pPr>
                      <a:lvl3pPr marL="1143000" indent="-228600" defTabSz="1001713">
                        <a:spcBef>
                          <a:spcPct val="20000"/>
                        </a:spcBef>
                        <a:buFont typeface="Arial" panose="020B0604020202020204" pitchFamily="34" charset="0"/>
                        <a:defRPr kumimoji="1" sz="2000">
                          <a:solidFill>
                            <a:schemeClr val="tx1"/>
                          </a:solidFill>
                          <a:latin typeface="Calibri" panose="020F0502020204030204" pitchFamily="34" charset="0"/>
                          <a:ea typeface="宋体" panose="02010600030101010101" pitchFamily="2" charset="-122"/>
                        </a:defRPr>
                      </a:lvl3pPr>
                      <a:lvl4pPr marL="1600200" indent="-228600" defTabSz="1001713">
                        <a:spcBef>
                          <a:spcPct val="20000"/>
                        </a:spcBef>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4pPr>
                      <a:lvl5pPr marL="2057400" indent="-228600" defTabSz="1001713">
                        <a:spcBef>
                          <a:spcPct val="20000"/>
                        </a:spcBef>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5pPr>
                      <a:lvl6pPr marL="2514600" indent="-228600" defTabSz="1001713" fontAlgn="base">
                        <a:spcBef>
                          <a:spcPct val="20000"/>
                        </a:spcBef>
                        <a:spcAft>
                          <a:spcPct val="0"/>
                        </a:spcAft>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6pPr>
                      <a:lvl7pPr marL="2971800" indent="-228600" defTabSz="1001713" fontAlgn="base">
                        <a:spcBef>
                          <a:spcPct val="20000"/>
                        </a:spcBef>
                        <a:spcAft>
                          <a:spcPct val="0"/>
                        </a:spcAft>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7pPr>
                      <a:lvl8pPr marL="3429000" indent="-228600" defTabSz="1001713" fontAlgn="base">
                        <a:spcBef>
                          <a:spcPct val="20000"/>
                        </a:spcBef>
                        <a:spcAft>
                          <a:spcPct val="0"/>
                        </a:spcAft>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8pPr>
                      <a:lvl9pPr marL="3886200" indent="-228600" defTabSz="1001713" fontAlgn="base">
                        <a:spcBef>
                          <a:spcPct val="20000"/>
                        </a:spcBef>
                        <a:spcAft>
                          <a:spcPct val="0"/>
                        </a:spcAft>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9pPr>
                    </a:lstStyle>
                    <a:p>
                      <a:pPr marL="376238" marR="0" lvl="0" indent="-376238" algn="ctr" defTabSz="1001713" rtl="0" eaLnBrk="1" fontAlgn="ctr" latinLnBrk="0" hangingPunct="1">
                        <a:lnSpc>
                          <a:spcPct val="100000"/>
                        </a:lnSpc>
                        <a:spcBef>
                          <a:spcPct val="0"/>
                        </a:spcBef>
                        <a:spcAft>
                          <a:spcPct val="0"/>
                        </a:spcAft>
                        <a:buClrTx/>
                        <a:buSzTx/>
                        <a:buFont typeface="Arial" panose="020B0604020202020204" pitchFamily="34" charset="0"/>
                        <a:buNone/>
                        <a:tabLst/>
                      </a:pPr>
                      <a:r>
                        <a:rPr kumimoji="0" lang="en-US" altLang="zh-CN" sz="1500" b="1" i="0" u="none" strike="noStrike" cap="none" normalizeH="0" baseline="0">
                          <a:ln>
                            <a:noFill/>
                          </a:ln>
                          <a:solidFill>
                            <a:srgbClr val="CC0000"/>
                          </a:solidFill>
                          <a:effectLst/>
                          <a:latin typeface="宋体" panose="02010600030101010101" pitchFamily="2" charset="-122"/>
                          <a:ea typeface="楷体_GB2312" pitchFamily="49" charset="-122"/>
                          <a:sym typeface="黑体" panose="02010609060101010101" pitchFamily="49" charset="-122"/>
                        </a:rPr>
                        <a:t>ZB</a:t>
                      </a:r>
                      <a:endParaRPr kumimoji="0" lang="en-US" altLang="zh-CN" sz="1500" b="0" i="0" u="none" strike="noStrike" cap="none" normalizeH="0" baseline="0">
                        <a:ln>
                          <a:noFill/>
                        </a:ln>
                        <a:solidFill>
                          <a:srgbClr val="CC0000"/>
                        </a:solidFill>
                        <a:effectLst/>
                        <a:latin typeface="Arial" panose="020B0604020202020204" pitchFamily="34" charset="0"/>
                        <a:ea typeface="黑体" panose="02010609060101010101" pitchFamily="49" charset="-122"/>
                        <a:sym typeface="黑体" panose="02010609060101010101" pitchFamily="49" charset="-122"/>
                      </a:endParaRPr>
                    </a:p>
                  </a:txBody>
                  <a:tcPr marL="106935" marR="106935" marT="50377" marB="50377" anchor="ctr" horzOverflow="overflow">
                    <a:lnL w="12700" cap="flat" cmpd="sng" algn="ctr">
                      <a:solidFill>
                        <a:srgbClr val="3366FF"/>
                      </a:solidFill>
                      <a:prstDash val="solid"/>
                      <a:round/>
                      <a:headEnd type="none" w="med" len="med"/>
                      <a:tailEnd type="none" w="med" len="med"/>
                    </a:lnL>
                    <a:lnR w="12700" cap="flat" cmpd="sng" algn="ctr">
                      <a:solidFill>
                        <a:srgbClr val="3366FF"/>
                      </a:solidFill>
                      <a:prstDash val="solid"/>
                      <a:round/>
                      <a:headEnd type="none" w="med" len="med"/>
                      <a:tailEnd type="none" w="med" len="med"/>
                    </a:lnR>
                    <a:lnT w="25400" cap="flat" cmpd="sng" algn="ctr">
                      <a:solidFill>
                        <a:srgbClr val="3366FF"/>
                      </a:solidFill>
                      <a:prstDash val="solid"/>
                      <a:round/>
                      <a:headEnd type="none" w="med" len="med"/>
                      <a:tailEnd type="none" w="med" len="med"/>
                    </a:lnT>
                    <a:lnB w="12700" cap="flat" cmpd="sng" algn="ctr">
                      <a:solidFill>
                        <a:srgbClr val="3366FF"/>
                      </a:solidFill>
                      <a:prstDash val="solid"/>
                      <a:round/>
                      <a:headEnd type="none" w="med" len="med"/>
                      <a:tailEnd type="none" w="med" len="med"/>
                    </a:lnB>
                    <a:lnTlToBr>
                      <a:noFill/>
                    </a:lnTlToBr>
                    <a:lnBlToTr>
                      <a:noFill/>
                    </a:lnBlToTr>
                    <a:blipFill dpi="0" rotWithShape="0">
                      <a:blip r:embed="rId9"/>
                      <a:srcRect/>
                      <a:tile tx="0" ty="0" sx="100000" sy="100000" flip="none" algn="tl"/>
                    </a:blipFill>
                  </a:tcPr>
                </a:tc>
                <a:tc>
                  <a:txBody>
                    <a:bodyPr/>
                    <a:lstStyle>
                      <a:lvl1pPr marL="376238" indent="-376238" defTabSz="1001713">
                        <a:spcBef>
                          <a:spcPct val="20000"/>
                        </a:spcBef>
                        <a:buFont typeface="Arial" panose="020B0604020202020204" pitchFamily="34" charset="0"/>
                        <a:defRPr kumimoji="1" sz="2800">
                          <a:solidFill>
                            <a:schemeClr val="tx1"/>
                          </a:solidFill>
                          <a:latin typeface="Calibri" panose="020F0502020204030204" pitchFamily="34" charset="0"/>
                          <a:ea typeface="宋体" panose="02010600030101010101" pitchFamily="2" charset="-122"/>
                        </a:defRPr>
                      </a:lvl1pPr>
                      <a:lvl2pPr marL="742950" indent="-285750" defTabSz="1001713">
                        <a:spcBef>
                          <a:spcPct val="20000"/>
                        </a:spcBef>
                        <a:buFont typeface="Arial" panose="020B0604020202020204" pitchFamily="34" charset="0"/>
                        <a:defRPr kumimoji="1" sz="2400">
                          <a:solidFill>
                            <a:schemeClr val="tx1"/>
                          </a:solidFill>
                          <a:latin typeface="Calibri" panose="020F0502020204030204" pitchFamily="34" charset="0"/>
                          <a:ea typeface="宋体" panose="02010600030101010101" pitchFamily="2" charset="-122"/>
                        </a:defRPr>
                      </a:lvl2pPr>
                      <a:lvl3pPr marL="1143000" indent="-228600" defTabSz="1001713">
                        <a:spcBef>
                          <a:spcPct val="20000"/>
                        </a:spcBef>
                        <a:buFont typeface="Arial" panose="020B0604020202020204" pitchFamily="34" charset="0"/>
                        <a:defRPr kumimoji="1" sz="2000">
                          <a:solidFill>
                            <a:schemeClr val="tx1"/>
                          </a:solidFill>
                          <a:latin typeface="Calibri" panose="020F0502020204030204" pitchFamily="34" charset="0"/>
                          <a:ea typeface="宋体" panose="02010600030101010101" pitchFamily="2" charset="-122"/>
                        </a:defRPr>
                      </a:lvl3pPr>
                      <a:lvl4pPr marL="1600200" indent="-228600" defTabSz="1001713">
                        <a:spcBef>
                          <a:spcPct val="20000"/>
                        </a:spcBef>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4pPr>
                      <a:lvl5pPr marL="2057400" indent="-228600" defTabSz="1001713">
                        <a:spcBef>
                          <a:spcPct val="20000"/>
                        </a:spcBef>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5pPr>
                      <a:lvl6pPr marL="2514600" indent="-228600" defTabSz="1001713" fontAlgn="base">
                        <a:spcBef>
                          <a:spcPct val="20000"/>
                        </a:spcBef>
                        <a:spcAft>
                          <a:spcPct val="0"/>
                        </a:spcAft>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6pPr>
                      <a:lvl7pPr marL="2971800" indent="-228600" defTabSz="1001713" fontAlgn="base">
                        <a:spcBef>
                          <a:spcPct val="20000"/>
                        </a:spcBef>
                        <a:spcAft>
                          <a:spcPct val="0"/>
                        </a:spcAft>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7pPr>
                      <a:lvl8pPr marL="3429000" indent="-228600" defTabSz="1001713" fontAlgn="base">
                        <a:spcBef>
                          <a:spcPct val="20000"/>
                        </a:spcBef>
                        <a:spcAft>
                          <a:spcPct val="0"/>
                        </a:spcAft>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8pPr>
                      <a:lvl9pPr marL="3886200" indent="-228600" defTabSz="1001713" fontAlgn="base">
                        <a:spcBef>
                          <a:spcPct val="20000"/>
                        </a:spcBef>
                        <a:spcAft>
                          <a:spcPct val="0"/>
                        </a:spcAft>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9pPr>
                    </a:lstStyle>
                    <a:p>
                      <a:pPr marL="376238" marR="0" lvl="0" indent="-376238" algn="ctr" defTabSz="1001713" rtl="0" eaLnBrk="1" fontAlgn="ctr" latinLnBrk="0" hangingPunct="1">
                        <a:lnSpc>
                          <a:spcPct val="100000"/>
                        </a:lnSpc>
                        <a:spcBef>
                          <a:spcPct val="0"/>
                        </a:spcBef>
                        <a:spcAft>
                          <a:spcPct val="0"/>
                        </a:spcAft>
                        <a:buClrTx/>
                        <a:buSzTx/>
                        <a:buFont typeface="Arial" panose="020B0604020202020204" pitchFamily="34" charset="0"/>
                        <a:buNone/>
                        <a:tabLst/>
                      </a:pPr>
                      <a:r>
                        <a:rPr kumimoji="0" lang="en-US" altLang="zh-CN" sz="1500" b="1" i="0" u="none" strike="noStrike" cap="none" normalizeH="0" baseline="0">
                          <a:ln>
                            <a:noFill/>
                          </a:ln>
                          <a:solidFill>
                            <a:srgbClr val="FF0000"/>
                          </a:solidFill>
                          <a:effectLst/>
                          <a:latin typeface="宋体" panose="02010600030101010101" pitchFamily="2" charset="-122"/>
                          <a:ea typeface="楷体_GB2312" pitchFamily="49" charset="-122"/>
                          <a:sym typeface="黑体" panose="02010609060101010101" pitchFamily="49" charset="-122"/>
                        </a:rPr>
                        <a:t>YB</a:t>
                      </a:r>
                      <a:endParaRPr kumimoji="0" lang="en-US" altLang="zh-CN" sz="1500" b="0" i="0" u="none" strike="noStrike" cap="none" normalizeH="0" baseline="0">
                        <a:ln>
                          <a:noFill/>
                        </a:ln>
                        <a:solidFill>
                          <a:schemeClr val="tx1"/>
                        </a:solidFill>
                        <a:effectLst/>
                        <a:latin typeface="Arial" panose="020B0604020202020204" pitchFamily="34" charset="0"/>
                        <a:ea typeface="黑体" panose="02010609060101010101" pitchFamily="49" charset="-122"/>
                        <a:sym typeface="黑体" panose="02010609060101010101" pitchFamily="49" charset="-122"/>
                      </a:endParaRPr>
                    </a:p>
                  </a:txBody>
                  <a:tcPr marL="106935" marR="106935" marT="50377" marB="50377" anchor="ctr" horzOverflow="overflow">
                    <a:lnL w="12700" cap="flat" cmpd="sng" algn="ctr">
                      <a:solidFill>
                        <a:srgbClr val="3366FF"/>
                      </a:solidFill>
                      <a:prstDash val="solid"/>
                      <a:round/>
                      <a:headEnd type="none" w="med" len="med"/>
                      <a:tailEnd type="none" w="med" len="med"/>
                    </a:lnL>
                    <a:lnR w="25400" cap="flat" cmpd="sng" algn="ctr">
                      <a:solidFill>
                        <a:srgbClr val="3366FF"/>
                      </a:solidFill>
                      <a:prstDash val="solid"/>
                      <a:round/>
                      <a:headEnd type="none" w="med" len="med"/>
                      <a:tailEnd type="none" w="med" len="med"/>
                    </a:lnR>
                    <a:lnT w="25400" cap="flat" cmpd="sng" algn="ctr">
                      <a:solidFill>
                        <a:srgbClr val="3366FF"/>
                      </a:solidFill>
                      <a:prstDash val="solid"/>
                      <a:round/>
                      <a:headEnd type="none" w="med" len="med"/>
                      <a:tailEnd type="none" w="med" len="med"/>
                    </a:lnT>
                    <a:lnB w="12700" cap="flat" cmpd="sng" algn="ctr">
                      <a:solidFill>
                        <a:srgbClr val="3366FF"/>
                      </a:solidFill>
                      <a:prstDash val="solid"/>
                      <a:round/>
                      <a:headEnd type="none" w="med" len="med"/>
                      <a:tailEnd type="none" w="med" len="med"/>
                    </a:lnB>
                    <a:lnTlToBr>
                      <a:noFill/>
                    </a:lnTlToBr>
                    <a:lnBlToTr>
                      <a:noFill/>
                    </a:lnBlToTr>
                    <a:blipFill dpi="0" rotWithShape="0">
                      <a:blip r:embed="rId9"/>
                      <a:srcRect/>
                      <a:tile tx="0" ty="0" sx="100000" sy="100000" flip="none" algn="tl"/>
                    </a:blipFill>
                  </a:tcPr>
                </a:tc>
                <a:extLst>
                  <a:ext uri="{0D108BD9-81ED-4DB2-BD59-A6C34878D82A}">
                    <a16:rowId xmlns:a16="http://schemas.microsoft.com/office/drawing/2014/main" val="10000"/>
                  </a:ext>
                </a:extLst>
              </a:tr>
              <a:tr h="334963">
                <a:tc>
                  <a:txBody>
                    <a:bodyPr/>
                    <a:lstStyle>
                      <a:lvl1pPr marL="376238" indent="-376238" defTabSz="1001713">
                        <a:spcBef>
                          <a:spcPct val="20000"/>
                        </a:spcBef>
                        <a:buFont typeface="Arial" panose="020B0604020202020204" pitchFamily="34" charset="0"/>
                        <a:defRPr kumimoji="1" sz="2800">
                          <a:solidFill>
                            <a:schemeClr val="tx1"/>
                          </a:solidFill>
                          <a:latin typeface="Calibri" panose="020F0502020204030204" pitchFamily="34" charset="0"/>
                          <a:ea typeface="宋体" panose="02010600030101010101" pitchFamily="2" charset="-122"/>
                        </a:defRPr>
                      </a:lvl1pPr>
                      <a:lvl2pPr marL="742950" indent="-285750" defTabSz="1001713">
                        <a:spcBef>
                          <a:spcPct val="20000"/>
                        </a:spcBef>
                        <a:buFont typeface="Arial" panose="020B0604020202020204" pitchFamily="34" charset="0"/>
                        <a:defRPr kumimoji="1" sz="2400">
                          <a:solidFill>
                            <a:schemeClr val="tx1"/>
                          </a:solidFill>
                          <a:latin typeface="Calibri" panose="020F0502020204030204" pitchFamily="34" charset="0"/>
                          <a:ea typeface="宋体" panose="02010600030101010101" pitchFamily="2" charset="-122"/>
                        </a:defRPr>
                      </a:lvl2pPr>
                      <a:lvl3pPr marL="1143000" indent="-228600" defTabSz="1001713">
                        <a:spcBef>
                          <a:spcPct val="20000"/>
                        </a:spcBef>
                        <a:buFont typeface="Arial" panose="020B0604020202020204" pitchFamily="34" charset="0"/>
                        <a:defRPr kumimoji="1" sz="2000">
                          <a:solidFill>
                            <a:schemeClr val="tx1"/>
                          </a:solidFill>
                          <a:latin typeface="Calibri" panose="020F0502020204030204" pitchFamily="34" charset="0"/>
                          <a:ea typeface="宋体" panose="02010600030101010101" pitchFamily="2" charset="-122"/>
                        </a:defRPr>
                      </a:lvl3pPr>
                      <a:lvl4pPr marL="1600200" indent="-228600" defTabSz="1001713">
                        <a:spcBef>
                          <a:spcPct val="20000"/>
                        </a:spcBef>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4pPr>
                      <a:lvl5pPr marL="2057400" indent="-228600" defTabSz="1001713">
                        <a:spcBef>
                          <a:spcPct val="20000"/>
                        </a:spcBef>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5pPr>
                      <a:lvl6pPr marL="2514600" indent="-228600" defTabSz="1001713" fontAlgn="base">
                        <a:spcBef>
                          <a:spcPct val="20000"/>
                        </a:spcBef>
                        <a:spcAft>
                          <a:spcPct val="0"/>
                        </a:spcAft>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6pPr>
                      <a:lvl7pPr marL="2971800" indent="-228600" defTabSz="1001713" fontAlgn="base">
                        <a:spcBef>
                          <a:spcPct val="20000"/>
                        </a:spcBef>
                        <a:spcAft>
                          <a:spcPct val="0"/>
                        </a:spcAft>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7pPr>
                      <a:lvl8pPr marL="3429000" indent="-228600" defTabSz="1001713" fontAlgn="base">
                        <a:spcBef>
                          <a:spcPct val="20000"/>
                        </a:spcBef>
                        <a:spcAft>
                          <a:spcPct val="0"/>
                        </a:spcAft>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8pPr>
                      <a:lvl9pPr marL="3886200" indent="-228600" defTabSz="1001713" fontAlgn="base">
                        <a:spcBef>
                          <a:spcPct val="20000"/>
                        </a:spcBef>
                        <a:spcAft>
                          <a:spcPct val="0"/>
                        </a:spcAft>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9pPr>
                    </a:lstStyle>
                    <a:p>
                      <a:pPr marL="376238" marR="0" lvl="0" indent="-376238" algn="ctr" defTabSz="1001713" rtl="0" eaLnBrk="1" fontAlgn="ctr" latinLnBrk="0" hangingPunct="1">
                        <a:lnSpc>
                          <a:spcPct val="100000"/>
                        </a:lnSpc>
                        <a:spcBef>
                          <a:spcPct val="0"/>
                        </a:spcBef>
                        <a:spcAft>
                          <a:spcPct val="0"/>
                        </a:spcAft>
                        <a:buClrTx/>
                        <a:buSzTx/>
                        <a:buFont typeface="Arial" panose="020B0604020202020204" pitchFamily="34" charset="0"/>
                        <a:buNone/>
                        <a:tabLst/>
                      </a:pPr>
                      <a:r>
                        <a:rPr kumimoji="0" lang="zh-CN" altLang="en-US" sz="1300" b="1" i="0" u="none" strike="noStrike" cap="none" normalizeH="0" baseline="0">
                          <a:ln>
                            <a:noFill/>
                          </a:ln>
                          <a:solidFill>
                            <a:schemeClr val="tx1"/>
                          </a:solidFill>
                          <a:effectLst/>
                          <a:latin typeface="宋体" panose="02010600030101010101" pitchFamily="2" charset="-122"/>
                          <a:ea typeface="楷体_GB2312" pitchFamily="49" charset="-122"/>
                          <a:sym typeface="黑体" panose="02010609060101010101" pitchFamily="49" charset="-122"/>
                        </a:rPr>
                        <a:t>基数</a:t>
                      </a:r>
                      <a:endParaRPr kumimoji="0" lang="zh-CN" altLang="en-US" sz="2000" b="0" i="0" u="none" strike="noStrike" cap="none" normalizeH="0" baseline="0">
                        <a:ln>
                          <a:noFill/>
                        </a:ln>
                        <a:solidFill>
                          <a:schemeClr val="tx1"/>
                        </a:solidFill>
                        <a:effectLst/>
                        <a:latin typeface="Arial" panose="020B0604020202020204" pitchFamily="34" charset="0"/>
                        <a:ea typeface="黑体" panose="02010609060101010101" pitchFamily="49" charset="-122"/>
                        <a:sym typeface="黑体" panose="02010609060101010101" pitchFamily="49" charset="-122"/>
                      </a:endParaRPr>
                    </a:p>
                  </a:txBody>
                  <a:tcPr marL="106935" marR="106935" marT="50377" marB="50377" anchor="ctr" horzOverflow="overflow">
                    <a:lnL w="25400" cap="flat" cmpd="sng" algn="ctr">
                      <a:solidFill>
                        <a:srgbClr val="3366FF"/>
                      </a:solidFill>
                      <a:prstDash val="solid"/>
                      <a:round/>
                      <a:headEnd type="none" w="med" len="med"/>
                      <a:tailEnd type="none" w="med" len="med"/>
                    </a:lnL>
                    <a:lnR w="12700" cap="flat" cmpd="sng" algn="ctr">
                      <a:solidFill>
                        <a:srgbClr val="3366FF"/>
                      </a:solidFill>
                      <a:prstDash val="solid"/>
                      <a:round/>
                      <a:headEnd type="none" w="med" len="med"/>
                      <a:tailEnd type="none" w="med" len="med"/>
                    </a:lnR>
                    <a:lnT w="12700" cap="flat" cmpd="sng" algn="ctr">
                      <a:solidFill>
                        <a:srgbClr val="3366FF"/>
                      </a:solidFill>
                      <a:prstDash val="solid"/>
                      <a:round/>
                      <a:headEnd type="none" w="med" len="med"/>
                      <a:tailEnd type="none" w="med" len="med"/>
                    </a:lnT>
                    <a:lnB w="12700" cap="flat" cmpd="sng" algn="ctr">
                      <a:solidFill>
                        <a:srgbClr val="3366FF"/>
                      </a:solidFill>
                      <a:prstDash val="solid"/>
                      <a:round/>
                      <a:headEnd type="none" w="med" len="med"/>
                      <a:tailEnd type="none" w="med" len="med"/>
                    </a:lnB>
                    <a:lnTlToBr>
                      <a:noFill/>
                    </a:lnTlToBr>
                    <a:lnBlToTr>
                      <a:noFill/>
                    </a:lnBlToTr>
                    <a:blipFill dpi="0" rotWithShape="0">
                      <a:blip r:embed="rId9"/>
                      <a:srcRect/>
                      <a:tile tx="0" ty="0" sx="100000" sy="100000" flip="none" algn="tl"/>
                    </a:blipFill>
                  </a:tcPr>
                </a:tc>
                <a:tc>
                  <a:txBody>
                    <a:bodyPr/>
                    <a:lstStyle>
                      <a:lvl1pPr marL="376238" indent="-376238" defTabSz="1001713">
                        <a:spcBef>
                          <a:spcPct val="20000"/>
                        </a:spcBef>
                        <a:buFont typeface="Arial" panose="020B0604020202020204" pitchFamily="34" charset="0"/>
                        <a:defRPr kumimoji="1" sz="2800">
                          <a:solidFill>
                            <a:schemeClr val="tx1"/>
                          </a:solidFill>
                          <a:latin typeface="Calibri" panose="020F0502020204030204" pitchFamily="34" charset="0"/>
                          <a:ea typeface="宋体" panose="02010600030101010101" pitchFamily="2" charset="-122"/>
                        </a:defRPr>
                      </a:lvl1pPr>
                      <a:lvl2pPr marL="742950" indent="-285750" defTabSz="1001713">
                        <a:spcBef>
                          <a:spcPct val="20000"/>
                        </a:spcBef>
                        <a:buFont typeface="Arial" panose="020B0604020202020204" pitchFamily="34" charset="0"/>
                        <a:defRPr kumimoji="1" sz="2400">
                          <a:solidFill>
                            <a:schemeClr val="tx1"/>
                          </a:solidFill>
                          <a:latin typeface="Calibri" panose="020F0502020204030204" pitchFamily="34" charset="0"/>
                          <a:ea typeface="宋体" panose="02010600030101010101" pitchFamily="2" charset="-122"/>
                        </a:defRPr>
                      </a:lvl2pPr>
                      <a:lvl3pPr marL="1143000" indent="-228600" defTabSz="1001713">
                        <a:spcBef>
                          <a:spcPct val="20000"/>
                        </a:spcBef>
                        <a:buFont typeface="Arial" panose="020B0604020202020204" pitchFamily="34" charset="0"/>
                        <a:defRPr kumimoji="1" sz="2000">
                          <a:solidFill>
                            <a:schemeClr val="tx1"/>
                          </a:solidFill>
                          <a:latin typeface="Calibri" panose="020F0502020204030204" pitchFamily="34" charset="0"/>
                          <a:ea typeface="宋体" panose="02010600030101010101" pitchFamily="2" charset="-122"/>
                        </a:defRPr>
                      </a:lvl3pPr>
                      <a:lvl4pPr marL="1600200" indent="-228600" defTabSz="1001713">
                        <a:spcBef>
                          <a:spcPct val="20000"/>
                        </a:spcBef>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4pPr>
                      <a:lvl5pPr marL="2057400" indent="-228600" defTabSz="1001713">
                        <a:spcBef>
                          <a:spcPct val="20000"/>
                        </a:spcBef>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5pPr>
                      <a:lvl6pPr marL="2514600" indent="-228600" defTabSz="1001713" fontAlgn="base">
                        <a:spcBef>
                          <a:spcPct val="20000"/>
                        </a:spcBef>
                        <a:spcAft>
                          <a:spcPct val="0"/>
                        </a:spcAft>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6pPr>
                      <a:lvl7pPr marL="2971800" indent="-228600" defTabSz="1001713" fontAlgn="base">
                        <a:spcBef>
                          <a:spcPct val="20000"/>
                        </a:spcBef>
                        <a:spcAft>
                          <a:spcPct val="0"/>
                        </a:spcAft>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7pPr>
                      <a:lvl8pPr marL="3429000" indent="-228600" defTabSz="1001713" fontAlgn="base">
                        <a:spcBef>
                          <a:spcPct val="20000"/>
                        </a:spcBef>
                        <a:spcAft>
                          <a:spcPct val="0"/>
                        </a:spcAft>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8pPr>
                      <a:lvl9pPr marL="3886200" indent="-228600" defTabSz="1001713" fontAlgn="base">
                        <a:spcBef>
                          <a:spcPct val="20000"/>
                        </a:spcBef>
                        <a:spcAft>
                          <a:spcPct val="0"/>
                        </a:spcAft>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9pPr>
                    </a:lstStyle>
                    <a:p>
                      <a:pPr marL="376238" marR="0" lvl="0" indent="-376238" algn="ctr" defTabSz="1001713" rtl="0" eaLnBrk="1" fontAlgn="ctr" latinLnBrk="0" hangingPunct="1">
                        <a:lnSpc>
                          <a:spcPct val="100000"/>
                        </a:lnSpc>
                        <a:spcBef>
                          <a:spcPct val="0"/>
                        </a:spcBef>
                        <a:spcAft>
                          <a:spcPct val="0"/>
                        </a:spcAft>
                        <a:buClrTx/>
                        <a:buSzTx/>
                        <a:buFont typeface="Arial" panose="020B0604020202020204" pitchFamily="34" charset="0"/>
                        <a:buNone/>
                        <a:tabLst/>
                      </a:pPr>
                      <a:r>
                        <a:rPr kumimoji="0" lang="en-US" altLang="zh-CN" sz="1500" b="1" i="0" u="none" strike="noStrike" cap="none" normalizeH="0" baseline="0">
                          <a:ln>
                            <a:noFill/>
                          </a:ln>
                          <a:solidFill>
                            <a:srgbClr val="006600"/>
                          </a:solidFill>
                          <a:effectLst/>
                          <a:latin typeface="宋体" panose="02010600030101010101" pitchFamily="2" charset="-122"/>
                          <a:ea typeface="楷体_GB2312" pitchFamily="49" charset="-122"/>
                          <a:sym typeface="黑体" panose="02010609060101010101" pitchFamily="49" charset="-122"/>
                        </a:rPr>
                        <a:t>2</a:t>
                      </a:r>
                      <a:endParaRPr kumimoji="0" lang="en-US" altLang="zh-CN" sz="1500" b="0" i="0" u="none" strike="noStrike" cap="none" normalizeH="0" baseline="0">
                        <a:ln>
                          <a:noFill/>
                        </a:ln>
                        <a:solidFill>
                          <a:srgbClr val="006600"/>
                        </a:solidFill>
                        <a:effectLst/>
                        <a:latin typeface="Arial" panose="020B0604020202020204" pitchFamily="34" charset="0"/>
                        <a:ea typeface="黑体" panose="02010609060101010101" pitchFamily="49" charset="-122"/>
                        <a:sym typeface="黑体" panose="02010609060101010101" pitchFamily="49" charset="-122"/>
                      </a:endParaRPr>
                    </a:p>
                  </a:txBody>
                  <a:tcPr marL="106935" marR="106935" marT="50377" marB="50377" anchor="ctr" horzOverflow="overflow">
                    <a:lnL w="12700" cap="flat" cmpd="sng" algn="ctr">
                      <a:solidFill>
                        <a:srgbClr val="3366FF"/>
                      </a:solidFill>
                      <a:prstDash val="solid"/>
                      <a:round/>
                      <a:headEnd type="none" w="med" len="med"/>
                      <a:tailEnd type="none" w="med" len="med"/>
                    </a:lnL>
                    <a:lnR w="12700" cap="flat" cmpd="sng" algn="ctr">
                      <a:solidFill>
                        <a:srgbClr val="3366FF"/>
                      </a:solidFill>
                      <a:prstDash val="solid"/>
                      <a:round/>
                      <a:headEnd type="none" w="med" len="med"/>
                      <a:tailEnd type="none" w="med" len="med"/>
                    </a:lnR>
                    <a:lnT w="12700" cap="flat" cmpd="sng" algn="ctr">
                      <a:solidFill>
                        <a:srgbClr val="3366FF"/>
                      </a:solidFill>
                      <a:prstDash val="solid"/>
                      <a:round/>
                      <a:headEnd type="none" w="med" len="med"/>
                      <a:tailEnd type="none" w="med" len="med"/>
                    </a:lnT>
                    <a:lnB w="12700" cap="flat" cmpd="sng" algn="ctr">
                      <a:solidFill>
                        <a:srgbClr val="3366FF"/>
                      </a:solidFill>
                      <a:prstDash val="solid"/>
                      <a:round/>
                      <a:headEnd type="none" w="med" len="med"/>
                      <a:tailEnd type="none" w="med" len="med"/>
                    </a:lnB>
                    <a:lnTlToBr>
                      <a:noFill/>
                    </a:lnTlToBr>
                    <a:lnBlToTr>
                      <a:noFill/>
                    </a:lnBlToTr>
                    <a:blipFill dpi="0" rotWithShape="0">
                      <a:blip r:embed="rId9"/>
                      <a:srcRect/>
                      <a:tile tx="0" ty="0" sx="100000" sy="100000" flip="none" algn="tl"/>
                    </a:blipFill>
                  </a:tcPr>
                </a:tc>
                <a:tc>
                  <a:txBody>
                    <a:bodyPr/>
                    <a:lstStyle>
                      <a:lvl1pPr marL="376238" indent="-376238" defTabSz="1001713">
                        <a:spcBef>
                          <a:spcPct val="20000"/>
                        </a:spcBef>
                        <a:buFont typeface="Arial" panose="020B0604020202020204" pitchFamily="34" charset="0"/>
                        <a:defRPr kumimoji="1" sz="2800">
                          <a:solidFill>
                            <a:schemeClr val="tx1"/>
                          </a:solidFill>
                          <a:latin typeface="Calibri" panose="020F0502020204030204" pitchFamily="34" charset="0"/>
                          <a:ea typeface="宋体" panose="02010600030101010101" pitchFamily="2" charset="-122"/>
                        </a:defRPr>
                      </a:lvl1pPr>
                      <a:lvl2pPr marL="742950" indent="-285750" defTabSz="1001713">
                        <a:spcBef>
                          <a:spcPct val="20000"/>
                        </a:spcBef>
                        <a:buFont typeface="Arial" panose="020B0604020202020204" pitchFamily="34" charset="0"/>
                        <a:defRPr kumimoji="1" sz="2400">
                          <a:solidFill>
                            <a:schemeClr val="tx1"/>
                          </a:solidFill>
                          <a:latin typeface="Calibri" panose="020F0502020204030204" pitchFamily="34" charset="0"/>
                          <a:ea typeface="宋体" panose="02010600030101010101" pitchFamily="2" charset="-122"/>
                        </a:defRPr>
                      </a:lvl2pPr>
                      <a:lvl3pPr marL="1143000" indent="-228600" defTabSz="1001713">
                        <a:spcBef>
                          <a:spcPct val="20000"/>
                        </a:spcBef>
                        <a:buFont typeface="Arial" panose="020B0604020202020204" pitchFamily="34" charset="0"/>
                        <a:defRPr kumimoji="1" sz="2000">
                          <a:solidFill>
                            <a:schemeClr val="tx1"/>
                          </a:solidFill>
                          <a:latin typeface="Calibri" panose="020F0502020204030204" pitchFamily="34" charset="0"/>
                          <a:ea typeface="宋体" panose="02010600030101010101" pitchFamily="2" charset="-122"/>
                        </a:defRPr>
                      </a:lvl3pPr>
                      <a:lvl4pPr marL="1600200" indent="-228600" defTabSz="1001713">
                        <a:spcBef>
                          <a:spcPct val="20000"/>
                        </a:spcBef>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4pPr>
                      <a:lvl5pPr marL="2057400" indent="-228600" defTabSz="1001713">
                        <a:spcBef>
                          <a:spcPct val="20000"/>
                        </a:spcBef>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5pPr>
                      <a:lvl6pPr marL="2514600" indent="-228600" defTabSz="1001713" fontAlgn="base">
                        <a:spcBef>
                          <a:spcPct val="20000"/>
                        </a:spcBef>
                        <a:spcAft>
                          <a:spcPct val="0"/>
                        </a:spcAft>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6pPr>
                      <a:lvl7pPr marL="2971800" indent="-228600" defTabSz="1001713" fontAlgn="base">
                        <a:spcBef>
                          <a:spcPct val="20000"/>
                        </a:spcBef>
                        <a:spcAft>
                          <a:spcPct val="0"/>
                        </a:spcAft>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7pPr>
                      <a:lvl8pPr marL="3429000" indent="-228600" defTabSz="1001713" fontAlgn="base">
                        <a:spcBef>
                          <a:spcPct val="20000"/>
                        </a:spcBef>
                        <a:spcAft>
                          <a:spcPct val="0"/>
                        </a:spcAft>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8pPr>
                      <a:lvl9pPr marL="3886200" indent="-228600" defTabSz="1001713" fontAlgn="base">
                        <a:spcBef>
                          <a:spcPct val="20000"/>
                        </a:spcBef>
                        <a:spcAft>
                          <a:spcPct val="0"/>
                        </a:spcAft>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9pPr>
                    </a:lstStyle>
                    <a:p>
                      <a:pPr marL="376238" marR="0" lvl="0" indent="-376238" algn="ctr" defTabSz="1001713" rtl="0" eaLnBrk="1" fontAlgn="ctr" latinLnBrk="0" hangingPunct="1">
                        <a:lnSpc>
                          <a:spcPct val="100000"/>
                        </a:lnSpc>
                        <a:spcBef>
                          <a:spcPct val="0"/>
                        </a:spcBef>
                        <a:spcAft>
                          <a:spcPct val="0"/>
                        </a:spcAft>
                        <a:buClrTx/>
                        <a:buSzTx/>
                        <a:buFont typeface="Arial" panose="020B0604020202020204" pitchFamily="34" charset="0"/>
                        <a:buNone/>
                        <a:tabLst/>
                      </a:pPr>
                      <a:r>
                        <a:rPr kumimoji="0" lang="en-US" altLang="zh-CN" sz="1500" b="1" i="0" u="none" strike="noStrike" cap="none" normalizeH="0" baseline="0">
                          <a:ln>
                            <a:noFill/>
                          </a:ln>
                          <a:solidFill>
                            <a:srgbClr val="006600"/>
                          </a:solidFill>
                          <a:effectLst/>
                          <a:latin typeface="宋体" panose="02010600030101010101" pitchFamily="2" charset="-122"/>
                          <a:ea typeface="楷体_GB2312" pitchFamily="49" charset="-122"/>
                          <a:sym typeface="黑体" panose="02010609060101010101" pitchFamily="49" charset="-122"/>
                        </a:rPr>
                        <a:t>2</a:t>
                      </a:r>
                      <a:endParaRPr kumimoji="0" lang="en-US" altLang="zh-CN" sz="1500" b="0" i="0" u="none" strike="noStrike" cap="none" normalizeH="0" baseline="0">
                        <a:ln>
                          <a:noFill/>
                        </a:ln>
                        <a:solidFill>
                          <a:srgbClr val="006600"/>
                        </a:solidFill>
                        <a:effectLst/>
                        <a:latin typeface="Arial" panose="020B0604020202020204" pitchFamily="34" charset="0"/>
                        <a:ea typeface="黑体" panose="02010609060101010101" pitchFamily="49" charset="-122"/>
                        <a:sym typeface="黑体" panose="02010609060101010101" pitchFamily="49" charset="-122"/>
                      </a:endParaRPr>
                    </a:p>
                  </a:txBody>
                  <a:tcPr marL="106935" marR="106935" marT="50377" marB="50377" anchor="ctr" horzOverflow="overflow">
                    <a:lnL w="12700" cap="flat" cmpd="sng" algn="ctr">
                      <a:solidFill>
                        <a:srgbClr val="3366FF"/>
                      </a:solidFill>
                      <a:prstDash val="solid"/>
                      <a:round/>
                      <a:headEnd type="none" w="med" len="med"/>
                      <a:tailEnd type="none" w="med" len="med"/>
                    </a:lnL>
                    <a:lnR w="12700" cap="flat" cmpd="sng" algn="ctr">
                      <a:solidFill>
                        <a:srgbClr val="3366FF"/>
                      </a:solidFill>
                      <a:prstDash val="solid"/>
                      <a:round/>
                      <a:headEnd type="none" w="med" len="med"/>
                      <a:tailEnd type="none" w="med" len="med"/>
                    </a:lnR>
                    <a:lnT w="12700" cap="flat" cmpd="sng" algn="ctr">
                      <a:solidFill>
                        <a:srgbClr val="3366FF"/>
                      </a:solidFill>
                      <a:prstDash val="solid"/>
                      <a:round/>
                      <a:headEnd type="none" w="med" len="med"/>
                      <a:tailEnd type="none" w="med" len="med"/>
                    </a:lnT>
                    <a:lnB w="12700" cap="flat" cmpd="sng" algn="ctr">
                      <a:solidFill>
                        <a:srgbClr val="3366FF"/>
                      </a:solidFill>
                      <a:prstDash val="solid"/>
                      <a:round/>
                      <a:headEnd type="none" w="med" len="med"/>
                      <a:tailEnd type="none" w="med" len="med"/>
                    </a:lnB>
                    <a:lnTlToBr>
                      <a:noFill/>
                    </a:lnTlToBr>
                    <a:lnBlToTr>
                      <a:noFill/>
                    </a:lnBlToTr>
                    <a:blipFill dpi="0" rotWithShape="0">
                      <a:blip r:embed="rId9"/>
                      <a:srcRect/>
                      <a:tile tx="0" ty="0" sx="100000" sy="100000" flip="none" algn="tl"/>
                    </a:blipFill>
                  </a:tcPr>
                </a:tc>
                <a:tc>
                  <a:txBody>
                    <a:bodyPr/>
                    <a:lstStyle>
                      <a:lvl1pPr marL="376238" indent="-376238" defTabSz="1001713">
                        <a:spcBef>
                          <a:spcPct val="20000"/>
                        </a:spcBef>
                        <a:buFont typeface="Arial" panose="020B0604020202020204" pitchFamily="34" charset="0"/>
                        <a:defRPr kumimoji="1" sz="2800">
                          <a:solidFill>
                            <a:schemeClr val="tx1"/>
                          </a:solidFill>
                          <a:latin typeface="Calibri" panose="020F0502020204030204" pitchFamily="34" charset="0"/>
                          <a:ea typeface="宋体" panose="02010600030101010101" pitchFamily="2" charset="-122"/>
                        </a:defRPr>
                      </a:lvl1pPr>
                      <a:lvl2pPr marL="742950" indent="-285750" defTabSz="1001713">
                        <a:spcBef>
                          <a:spcPct val="20000"/>
                        </a:spcBef>
                        <a:buFont typeface="Arial" panose="020B0604020202020204" pitchFamily="34" charset="0"/>
                        <a:defRPr kumimoji="1" sz="2400">
                          <a:solidFill>
                            <a:schemeClr val="tx1"/>
                          </a:solidFill>
                          <a:latin typeface="Calibri" panose="020F0502020204030204" pitchFamily="34" charset="0"/>
                          <a:ea typeface="宋体" panose="02010600030101010101" pitchFamily="2" charset="-122"/>
                        </a:defRPr>
                      </a:lvl2pPr>
                      <a:lvl3pPr marL="1143000" indent="-228600" defTabSz="1001713">
                        <a:spcBef>
                          <a:spcPct val="20000"/>
                        </a:spcBef>
                        <a:buFont typeface="Arial" panose="020B0604020202020204" pitchFamily="34" charset="0"/>
                        <a:defRPr kumimoji="1" sz="2000">
                          <a:solidFill>
                            <a:schemeClr val="tx1"/>
                          </a:solidFill>
                          <a:latin typeface="Calibri" panose="020F0502020204030204" pitchFamily="34" charset="0"/>
                          <a:ea typeface="宋体" panose="02010600030101010101" pitchFamily="2" charset="-122"/>
                        </a:defRPr>
                      </a:lvl3pPr>
                      <a:lvl4pPr marL="1600200" indent="-228600" defTabSz="1001713">
                        <a:spcBef>
                          <a:spcPct val="20000"/>
                        </a:spcBef>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4pPr>
                      <a:lvl5pPr marL="2057400" indent="-228600" defTabSz="1001713">
                        <a:spcBef>
                          <a:spcPct val="20000"/>
                        </a:spcBef>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5pPr>
                      <a:lvl6pPr marL="2514600" indent="-228600" defTabSz="1001713" fontAlgn="base">
                        <a:spcBef>
                          <a:spcPct val="20000"/>
                        </a:spcBef>
                        <a:spcAft>
                          <a:spcPct val="0"/>
                        </a:spcAft>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6pPr>
                      <a:lvl7pPr marL="2971800" indent="-228600" defTabSz="1001713" fontAlgn="base">
                        <a:spcBef>
                          <a:spcPct val="20000"/>
                        </a:spcBef>
                        <a:spcAft>
                          <a:spcPct val="0"/>
                        </a:spcAft>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7pPr>
                      <a:lvl8pPr marL="3429000" indent="-228600" defTabSz="1001713" fontAlgn="base">
                        <a:spcBef>
                          <a:spcPct val="20000"/>
                        </a:spcBef>
                        <a:spcAft>
                          <a:spcPct val="0"/>
                        </a:spcAft>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8pPr>
                      <a:lvl9pPr marL="3886200" indent="-228600" defTabSz="1001713" fontAlgn="base">
                        <a:spcBef>
                          <a:spcPct val="20000"/>
                        </a:spcBef>
                        <a:spcAft>
                          <a:spcPct val="0"/>
                        </a:spcAft>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9pPr>
                    </a:lstStyle>
                    <a:p>
                      <a:pPr marL="376238" marR="0" lvl="0" indent="-376238" algn="ctr" defTabSz="1001713" rtl="0" eaLnBrk="1" fontAlgn="ctr" latinLnBrk="0" hangingPunct="1">
                        <a:lnSpc>
                          <a:spcPct val="100000"/>
                        </a:lnSpc>
                        <a:spcBef>
                          <a:spcPct val="0"/>
                        </a:spcBef>
                        <a:spcAft>
                          <a:spcPct val="0"/>
                        </a:spcAft>
                        <a:buClrTx/>
                        <a:buSzTx/>
                        <a:buFont typeface="Arial" panose="020B0604020202020204" pitchFamily="34" charset="0"/>
                        <a:buNone/>
                        <a:tabLst/>
                      </a:pPr>
                      <a:r>
                        <a:rPr kumimoji="0" lang="en-US" altLang="zh-CN" sz="1500" b="1" i="0" u="none" strike="noStrike" cap="none" normalizeH="0" baseline="0">
                          <a:ln>
                            <a:noFill/>
                          </a:ln>
                          <a:solidFill>
                            <a:srgbClr val="006600"/>
                          </a:solidFill>
                          <a:effectLst/>
                          <a:latin typeface="宋体" panose="02010600030101010101" pitchFamily="2" charset="-122"/>
                          <a:ea typeface="楷体_GB2312" pitchFamily="49" charset="-122"/>
                          <a:sym typeface="黑体" panose="02010609060101010101" pitchFamily="49" charset="-122"/>
                        </a:rPr>
                        <a:t>2</a:t>
                      </a:r>
                      <a:endParaRPr kumimoji="0" lang="en-US" altLang="zh-CN" sz="1500" b="0" i="0" u="none" strike="noStrike" cap="none" normalizeH="0" baseline="0">
                        <a:ln>
                          <a:noFill/>
                        </a:ln>
                        <a:solidFill>
                          <a:srgbClr val="006600"/>
                        </a:solidFill>
                        <a:effectLst/>
                        <a:latin typeface="Arial" panose="020B0604020202020204" pitchFamily="34" charset="0"/>
                        <a:ea typeface="黑体" panose="02010609060101010101" pitchFamily="49" charset="-122"/>
                        <a:sym typeface="黑体" panose="02010609060101010101" pitchFamily="49" charset="-122"/>
                      </a:endParaRPr>
                    </a:p>
                  </a:txBody>
                  <a:tcPr marL="106935" marR="106935" marT="50377" marB="50377" anchor="ctr" horzOverflow="overflow">
                    <a:lnL w="12700" cap="flat" cmpd="sng" algn="ctr">
                      <a:solidFill>
                        <a:srgbClr val="3366FF"/>
                      </a:solidFill>
                      <a:prstDash val="solid"/>
                      <a:round/>
                      <a:headEnd type="none" w="med" len="med"/>
                      <a:tailEnd type="none" w="med" len="med"/>
                    </a:lnL>
                    <a:lnR w="12700" cap="flat" cmpd="sng" algn="ctr">
                      <a:solidFill>
                        <a:srgbClr val="3366FF"/>
                      </a:solidFill>
                      <a:prstDash val="solid"/>
                      <a:round/>
                      <a:headEnd type="none" w="med" len="med"/>
                      <a:tailEnd type="none" w="med" len="med"/>
                    </a:lnR>
                    <a:lnT w="12700" cap="flat" cmpd="sng" algn="ctr">
                      <a:solidFill>
                        <a:srgbClr val="3366FF"/>
                      </a:solidFill>
                      <a:prstDash val="solid"/>
                      <a:round/>
                      <a:headEnd type="none" w="med" len="med"/>
                      <a:tailEnd type="none" w="med" len="med"/>
                    </a:lnT>
                    <a:lnB w="12700" cap="flat" cmpd="sng" algn="ctr">
                      <a:solidFill>
                        <a:srgbClr val="3366FF"/>
                      </a:solidFill>
                      <a:prstDash val="solid"/>
                      <a:round/>
                      <a:headEnd type="none" w="med" len="med"/>
                      <a:tailEnd type="none" w="med" len="med"/>
                    </a:lnB>
                    <a:lnTlToBr>
                      <a:noFill/>
                    </a:lnTlToBr>
                    <a:lnBlToTr>
                      <a:noFill/>
                    </a:lnBlToTr>
                    <a:blipFill dpi="0" rotWithShape="0">
                      <a:blip r:embed="rId9"/>
                      <a:srcRect/>
                      <a:tile tx="0" ty="0" sx="100000" sy="100000" flip="none" algn="tl"/>
                    </a:blipFill>
                  </a:tcPr>
                </a:tc>
                <a:tc>
                  <a:txBody>
                    <a:bodyPr/>
                    <a:lstStyle>
                      <a:lvl1pPr marL="376238" indent="-376238" defTabSz="1001713">
                        <a:spcBef>
                          <a:spcPct val="20000"/>
                        </a:spcBef>
                        <a:buFont typeface="Arial" panose="020B0604020202020204" pitchFamily="34" charset="0"/>
                        <a:defRPr kumimoji="1" sz="2800">
                          <a:solidFill>
                            <a:schemeClr val="tx1"/>
                          </a:solidFill>
                          <a:latin typeface="Calibri" panose="020F0502020204030204" pitchFamily="34" charset="0"/>
                          <a:ea typeface="宋体" panose="02010600030101010101" pitchFamily="2" charset="-122"/>
                        </a:defRPr>
                      </a:lvl1pPr>
                      <a:lvl2pPr marL="742950" indent="-285750" defTabSz="1001713">
                        <a:spcBef>
                          <a:spcPct val="20000"/>
                        </a:spcBef>
                        <a:buFont typeface="Arial" panose="020B0604020202020204" pitchFamily="34" charset="0"/>
                        <a:defRPr kumimoji="1" sz="2400">
                          <a:solidFill>
                            <a:schemeClr val="tx1"/>
                          </a:solidFill>
                          <a:latin typeface="Calibri" panose="020F0502020204030204" pitchFamily="34" charset="0"/>
                          <a:ea typeface="宋体" panose="02010600030101010101" pitchFamily="2" charset="-122"/>
                        </a:defRPr>
                      </a:lvl2pPr>
                      <a:lvl3pPr marL="1143000" indent="-228600" defTabSz="1001713">
                        <a:spcBef>
                          <a:spcPct val="20000"/>
                        </a:spcBef>
                        <a:buFont typeface="Arial" panose="020B0604020202020204" pitchFamily="34" charset="0"/>
                        <a:defRPr kumimoji="1" sz="2000">
                          <a:solidFill>
                            <a:schemeClr val="tx1"/>
                          </a:solidFill>
                          <a:latin typeface="Calibri" panose="020F0502020204030204" pitchFamily="34" charset="0"/>
                          <a:ea typeface="宋体" panose="02010600030101010101" pitchFamily="2" charset="-122"/>
                        </a:defRPr>
                      </a:lvl3pPr>
                      <a:lvl4pPr marL="1600200" indent="-228600" defTabSz="1001713">
                        <a:spcBef>
                          <a:spcPct val="20000"/>
                        </a:spcBef>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4pPr>
                      <a:lvl5pPr marL="2057400" indent="-228600" defTabSz="1001713">
                        <a:spcBef>
                          <a:spcPct val="20000"/>
                        </a:spcBef>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5pPr>
                      <a:lvl6pPr marL="2514600" indent="-228600" defTabSz="1001713" fontAlgn="base">
                        <a:spcBef>
                          <a:spcPct val="20000"/>
                        </a:spcBef>
                        <a:spcAft>
                          <a:spcPct val="0"/>
                        </a:spcAft>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6pPr>
                      <a:lvl7pPr marL="2971800" indent="-228600" defTabSz="1001713" fontAlgn="base">
                        <a:spcBef>
                          <a:spcPct val="20000"/>
                        </a:spcBef>
                        <a:spcAft>
                          <a:spcPct val="0"/>
                        </a:spcAft>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7pPr>
                      <a:lvl8pPr marL="3429000" indent="-228600" defTabSz="1001713" fontAlgn="base">
                        <a:spcBef>
                          <a:spcPct val="20000"/>
                        </a:spcBef>
                        <a:spcAft>
                          <a:spcPct val="0"/>
                        </a:spcAft>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8pPr>
                      <a:lvl9pPr marL="3886200" indent="-228600" defTabSz="1001713" fontAlgn="base">
                        <a:spcBef>
                          <a:spcPct val="20000"/>
                        </a:spcBef>
                        <a:spcAft>
                          <a:spcPct val="0"/>
                        </a:spcAft>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9pPr>
                    </a:lstStyle>
                    <a:p>
                      <a:pPr marL="376238" marR="0" lvl="0" indent="-376238" algn="ctr" defTabSz="1001713" rtl="0" eaLnBrk="1" fontAlgn="ctr" latinLnBrk="0" hangingPunct="1">
                        <a:lnSpc>
                          <a:spcPct val="100000"/>
                        </a:lnSpc>
                        <a:spcBef>
                          <a:spcPct val="0"/>
                        </a:spcBef>
                        <a:spcAft>
                          <a:spcPct val="0"/>
                        </a:spcAft>
                        <a:buClrTx/>
                        <a:buSzTx/>
                        <a:buFont typeface="Arial" panose="020B0604020202020204" pitchFamily="34" charset="0"/>
                        <a:buNone/>
                        <a:tabLst/>
                      </a:pPr>
                      <a:r>
                        <a:rPr kumimoji="0" lang="en-US" altLang="zh-CN" sz="1500" b="1" i="0" u="none" strike="noStrike" cap="none" normalizeH="0" baseline="0">
                          <a:ln>
                            <a:noFill/>
                          </a:ln>
                          <a:solidFill>
                            <a:srgbClr val="006600"/>
                          </a:solidFill>
                          <a:effectLst/>
                          <a:latin typeface="宋体" panose="02010600030101010101" pitchFamily="2" charset="-122"/>
                          <a:ea typeface="楷体_GB2312" pitchFamily="49" charset="-122"/>
                          <a:sym typeface="黑体" panose="02010609060101010101" pitchFamily="49" charset="-122"/>
                        </a:rPr>
                        <a:t>2</a:t>
                      </a:r>
                      <a:endParaRPr kumimoji="0" lang="en-US" altLang="zh-CN" sz="1500" b="0" i="0" u="none" strike="noStrike" cap="none" normalizeH="0" baseline="0">
                        <a:ln>
                          <a:noFill/>
                        </a:ln>
                        <a:solidFill>
                          <a:srgbClr val="006600"/>
                        </a:solidFill>
                        <a:effectLst/>
                        <a:latin typeface="Arial" panose="020B0604020202020204" pitchFamily="34" charset="0"/>
                        <a:ea typeface="黑体" panose="02010609060101010101" pitchFamily="49" charset="-122"/>
                        <a:sym typeface="黑体" panose="02010609060101010101" pitchFamily="49" charset="-122"/>
                      </a:endParaRPr>
                    </a:p>
                  </a:txBody>
                  <a:tcPr marL="106935" marR="106935" marT="50377" marB="50377" anchor="ctr" horzOverflow="overflow">
                    <a:lnL w="12700" cap="flat" cmpd="sng" algn="ctr">
                      <a:solidFill>
                        <a:srgbClr val="3366FF"/>
                      </a:solidFill>
                      <a:prstDash val="solid"/>
                      <a:round/>
                      <a:headEnd type="none" w="med" len="med"/>
                      <a:tailEnd type="none" w="med" len="med"/>
                    </a:lnL>
                    <a:lnR w="12700" cap="flat" cmpd="sng" algn="ctr">
                      <a:solidFill>
                        <a:srgbClr val="3366FF"/>
                      </a:solidFill>
                      <a:prstDash val="solid"/>
                      <a:round/>
                      <a:headEnd type="none" w="med" len="med"/>
                      <a:tailEnd type="none" w="med" len="med"/>
                    </a:lnR>
                    <a:lnT w="12700" cap="flat" cmpd="sng" algn="ctr">
                      <a:solidFill>
                        <a:srgbClr val="3366FF"/>
                      </a:solidFill>
                      <a:prstDash val="solid"/>
                      <a:round/>
                      <a:headEnd type="none" w="med" len="med"/>
                      <a:tailEnd type="none" w="med" len="med"/>
                    </a:lnT>
                    <a:lnB w="12700" cap="flat" cmpd="sng" algn="ctr">
                      <a:solidFill>
                        <a:srgbClr val="3366FF"/>
                      </a:solidFill>
                      <a:prstDash val="solid"/>
                      <a:round/>
                      <a:headEnd type="none" w="med" len="med"/>
                      <a:tailEnd type="none" w="med" len="med"/>
                    </a:lnB>
                    <a:lnTlToBr>
                      <a:noFill/>
                    </a:lnTlToBr>
                    <a:lnBlToTr>
                      <a:noFill/>
                    </a:lnBlToTr>
                    <a:blipFill dpi="0" rotWithShape="0">
                      <a:blip r:embed="rId9"/>
                      <a:srcRect/>
                      <a:tile tx="0" ty="0" sx="100000" sy="100000" flip="none" algn="tl"/>
                    </a:blipFill>
                  </a:tcPr>
                </a:tc>
                <a:tc>
                  <a:txBody>
                    <a:bodyPr/>
                    <a:lstStyle>
                      <a:lvl1pPr marL="376238" indent="-376238" defTabSz="1001713">
                        <a:spcBef>
                          <a:spcPct val="20000"/>
                        </a:spcBef>
                        <a:buFont typeface="Arial" panose="020B0604020202020204" pitchFamily="34" charset="0"/>
                        <a:defRPr kumimoji="1" sz="2800">
                          <a:solidFill>
                            <a:schemeClr val="tx1"/>
                          </a:solidFill>
                          <a:latin typeface="Calibri" panose="020F0502020204030204" pitchFamily="34" charset="0"/>
                          <a:ea typeface="宋体" panose="02010600030101010101" pitchFamily="2" charset="-122"/>
                        </a:defRPr>
                      </a:lvl1pPr>
                      <a:lvl2pPr marL="742950" indent="-285750" defTabSz="1001713">
                        <a:spcBef>
                          <a:spcPct val="20000"/>
                        </a:spcBef>
                        <a:buFont typeface="Arial" panose="020B0604020202020204" pitchFamily="34" charset="0"/>
                        <a:defRPr kumimoji="1" sz="2400">
                          <a:solidFill>
                            <a:schemeClr val="tx1"/>
                          </a:solidFill>
                          <a:latin typeface="Calibri" panose="020F0502020204030204" pitchFamily="34" charset="0"/>
                          <a:ea typeface="宋体" panose="02010600030101010101" pitchFamily="2" charset="-122"/>
                        </a:defRPr>
                      </a:lvl2pPr>
                      <a:lvl3pPr marL="1143000" indent="-228600" defTabSz="1001713">
                        <a:spcBef>
                          <a:spcPct val="20000"/>
                        </a:spcBef>
                        <a:buFont typeface="Arial" panose="020B0604020202020204" pitchFamily="34" charset="0"/>
                        <a:defRPr kumimoji="1" sz="2000">
                          <a:solidFill>
                            <a:schemeClr val="tx1"/>
                          </a:solidFill>
                          <a:latin typeface="Calibri" panose="020F0502020204030204" pitchFamily="34" charset="0"/>
                          <a:ea typeface="宋体" panose="02010600030101010101" pitchFamily="2" charset="-122"/>
                        </a:defRPr>
                      </a:lvl3pPr>
                      <a:lvl4pPr marL="1600200" indent="-228600" defTabSz="1001713">
                        <a:spcBef>
                          <a:spcPct val="20000"/>
                        </a:spcBef>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4pPr>
                      <a:lvl5pPr marL="2057400" indent="-228600" defTabSz="1001713">
                        <a:spcBef>
                          <a:spcPct val="20000"/>
                        </a:spcBef>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5pPr>
                      <a:lvl6pPr marL="2514600" indent="-228600" defTabSz="1001713" fontAlgn="base">
                        <a:spcBef>
                          <a:spcPct val="20000"/>
                        </a:spcBef>
                        <a:spcAft>
                          <a:spcPct val="0"/>
                        </a:spcAft>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6pPr>
                      <a:lvl7pPr marL="2971800" indent="-228600" defTabSz="1001713" fontAlgn="base">
                        <a:spcBef>
                          <a:spcPct val="20000"/>
                        </a:spcBef>
                        <a:spcAft>
                          <a:spcPct val="0"/>
                        </a:spcAft>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7pPr>
                      <a:lvl8pPr marL="3429000" indent="-228600" defTabSz="1001713" fontAlgn="base">
                        <a:spcBef>
                          <a:spcPct val="20000"/>
                        </a:spcBef>
                        <a:spcAft>
                          <a:spcPct val="0"/>
                        </a:spcAft>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8pPr>
                      <a:lvl9pPr marL="3886200" indent="-228600" defTabSz="1001713" fontAlgn="base">
                        <a:spcBef>
                          <a:spcPct val="20000"/>
                        </a:spcBef>
                        <a:spcAft>
                          <a:spcPct val="0"/>
                        </a:spcAft>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9pPr>
                    </a:lstStyle>
                    <a:p>
                      <a:pPr marL="376238" marR="0" lvl="0" indent="-376238" algn="ctr" defTabSz="1001713" rtl="0" eaLnBrk="1" fontAlgn="ctr" latinLnBrk="0" hangingPunct="1">
                        <a:lnSpc>
                          <a:spcPct val="100000"/>
                        </a:lnSpc>
                        <a:spcBef>
                          <a:spcPct val="0"/>
                        </a:spcBef>
                        <a:spcAft>
                          <a:spcPct val="0"/>
                        </a:spcAft>
                        <a:buClrTx/>
                        <a:buSzTx/>
                        <a:buFont typeface="Arial" panose="020B0604020202020204" pitchFamily="34" charset="0"/>
                        <a:buNone/>
                        <a:tabLst/>
                      </a:pPr>
                      <a:r>
                        <a:rPr kumimoji="0" lang="en-US" altLang="zh-CN" sz="1500" b="1" i="0" u="none" strike="noStrike" cap="none" normalizeH="0" baseline="0">
                          <a:ln>
                            <a:noFill/>
                          </a:ln>
                          <a:solidFill>
                            <a:srgbClr val="006600"/>
                          </a:solidFill>
                          <a:effectLst/>
                          <a:latin typeface="宋体" panose="02010600030101010101" pitchFamily="2" charset="-122"/>
                          <a:ea typeface="楷体_GB2312" pitchFamily="49" charset="-122"/>
                          <a:sym typeface="黑体" panose="02010609060101010101" pitchFamily="49" charset="-122"/>
                        </a:rPr>
                        <a:t>2</a:t>
                      </a:r>
                      <a:endParaRPr kumimoji="0" lang="en-US" altLang="zh-CN" sz="1500" b="0" i="0" u="none" strike="noStrike" cap="none" normalizeH="0" baseline="0">
                        <a:ln>
                          <a:noFill/>
                        </a:ln>
                        <a:solidFill>
                          <a:srgbClr val="006600"/>
                        </a:solidFill>
                        <a:effectLst/>
                        <a:latin typeface="Arial" panose="020B0604020202020204" pitchFamily="34" charset="0"/>
                        <a:ea typeface="黑体" panose="02010609060101010101" pitchFamily="49" charset="-122"/>
                        <a:sym typeface="黑体" panose="02010609060101010101" pitchFamily="49" charset="-122"/>
                      </a:endParaRPr>
                    </a:p>
                  </a:txBody>
                  <a:tcPr marL="106935" marR="106935" marT="50377" marB="50377" anchor="ctr" horzOverflow="overflow">
                    <a:lnL w="12700" cap="flat" cmpd="sng" algn="ctr">
                      <a:solidFill>
                        <a:srgbClr val="3366FF"/>
                      </a:solidFill>
                      <a:prstDash val="solid"/>
                      <a:round/>
                      <a:headEnd type="none" w="med" len="med"/>
                      <a:tailEnd type="none" w="med" len="med"/>
                    </a:lnL>
                    <a:lnR w="12700" cap="flat" cmpd="sng" algn="ctr">
                      <a:solidFill>
                        <a:srgbClr val="3366FF"/>
                      </a:solidFill>
                      <a:prstDash val="solid"/>
                      <a:round/>
                      <a:headEnd type="none" w="med" len="med"/>
                      <a:tailEnd type="none" w="med" len="med"/>
                    </a:lnR>
                    <a:lnT w="12700" cap="flat" cmpd="sng" algn="ctr">
                      <a:solidFill>
                        <a:srgbClr val="3366FF"/>
                      </a:solidFill>
                      <a:prstDash val="solid"/>
                      <a:round/>
                      <a:headEnd type="none" w="med" len="med"/>
                      <a:tailEnd type="none" w="med" len="med"/>
                    </a:lnT>
                    <a:lnB w="12700" cap="flat" cmpd="sng" algn="ctr">
                      <a:solidFill>
                        <a:srgbClr val="3366FF"/>
                      </a:solidFill>
                      <a:prstDash val="solid"/>
                      <a:round/>
                      <a:headEnd type="none" w="med" len="med"/>
                      <a:tailEnd type="none" w="med" len="med"/>
                    </a:lnB>
                    <a:lnTlToBr>
                      <a:noFill/>
                    </a:lnTlToBr>
                    <a:lnBlToTr>
                      <a:noFill/>
                    </a:lnBlToTr>
                    <a:blipFill dpi="0" rotWithShape="0">
                      <a:blip r:embed="rId9"/>
                      <a:srcRect/>
                      <a:tile tx="0" ty="0" sx="100000" sy="100000" flip="none" algn="tl"/>
                    </a:blipFill>
                  </a:tcPr>
                </a:tc>
                <a:tc>
                  <a:txBody>
                    <a:bodyPr/>
                    <a:lstStyle>
                      <a:lvl1pPr marL="376238" indent="-376238" defTabSz="1001713">
                        <a:spcBef>
                          <a:spcPct val="20000"/>
                        </a:spcBef>
                        <a:buFont typeface="Arial" panose="020B0604020202020204" pitchFamily="34" charset="0"/>
                        <a:defRPr kumimoji="1" sz="2800">
                          <a:solidFill>
                            <a:schemeClr val="tx1"/>
                          </a:solidFill>
                          <a:latin typeface="Calibri" panose="020F0502020204030204" pitchFamily="34" charset="0"/>
                          <a:ea typeface="宋体" panose="02010600030101010101" pitchFamily="2" charset="-122"/>
                        </a:defRPr>
                      </a:lvl1pPr>
                      <a:lvl2pPr marL="742950" indent="-285750" defTabSz="1001713">
                        <a:spcBef>
                          <a:spcPct val="20000"/>
                        </a:spcBef>
                        <a:buFont typeface="Arial" panose="020B0604020202020204" pitchFamily="34" charset="0"/>
                        <a:defRPr kumimoji="1" sz="2400">
                          <a:solidFill>
                            <a:schemeClr val="tx1"/>
                          </a:solidFill>
                          <a:latin typeface="Calibri" panose="020F0502020204030204" pitchFamily="34" charset="0"/>
                          <a:ea typeface="宋体" panose="02010600030101010101" pitchFamily="2" charset="-122"/>
                        </a:defRPr>
                      </a:lvl2pPr>
                      <a:lvl3pPr marL="1143000" indent="-228600" defTabSz="1001713">
                        <a:spcBef>
                          <a:spcPct val="20000"/>
                        </a:spcBef>
                        <a:buFont typeface="Arial" panose="020B0604020202020204" pitchFamily="34" charset="0"/>
                        <a:defRPr kumimoji="1" sz="2000">
                          <a:solidFill>
                            <a:schemeClr val="tx1"/>
                          </a:solidFill>
                          <a:latin typeface="Calibri" panose="020F0502020204030204" pitchFamily="34" charset="0"/>
                          <a:ea typeface="宋体" panose="02010600030101010101" pitchFamily="2" charset="-122"/>
                        </a:defRPr>
                      </a:lvl3pPr>
                      <a:lvl4pPr marL="1600200" indent="-228600" defTabSz="1001713">
                        <a:spcBef>
                          <a:spcPct val="20000"/>
                        </a:spcBef>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4pPr>
                      <a:lvl5pPr marL="2057400" indent="-228600" defTabSz="1001713">
                        <a:spcBef>
                          <a:spcPct val="20000"/>
                        </a:spcBef>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5pPr>
                      <a:lvl6pPr marL="2514600" indent="-228600" defTabSz="1001713" fontAlgn="base">
                        <a:spcBef>
                          <a:spcPct val="20000"/>
                        </a:spcBef>
                        <a:spcAft>
                          <a:spcPct val="0"/>
                        </a:spcAft>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6pPr>
                      <a:lvl7pPr marL="2971800" indent="-228600" defTabSz="1001713" fontAlgn="base">
                        <a:spcBef>
                          <a:spcPct val="20000"/>
                        </a:spcBef>
                        <a:spcAft>
                          <a:spcPct val="0"/>
                        </a:spcAft>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7pPr>
                      <a:lvl8pPr marL="3429000" indent="-228600" defTabSz="1001713" fontAlgn="base">
                        <a:spcBef>
                          <a:spcPct val="20000"/>
                        </a:spcBef>
                        <a:spcAft>
                          <a:spcPct val="0"/>
                        </a:spcAft>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8pPr>
                      <a:lvl9pPr marL="3886200" indent="-228600" defTabSz="1001713" fontAlgn="base">
                        <a:spcBef>
                          <a:spcPct val="20000"/>
                        </a:spcBef>
                        <a:spcAft>
                          <a:spcPct val="0"/>
                        </a:spcAft>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9pPr>
                    </a:lstStyle>
                    <a:p>
                      <a:pPr marL="376238" marR="0" lvl="0" indent="-376238" algn="ctr" defTabSz="1001713" rtl="0" eaLnBrk="1" fontAlgn="ctr" latinLnBrk="0" hangingPunct="1">
                        <a:lnSpc>
                          <a:spcPct val="100000"/>
                        </a:lnSpc>
                        <a:spcBef>
                          <a:spcPct val="0"/>
                        </a:spcBef>
                        <a:spcAft>
                          <a:spcPct val="0"/>
                        </a:spcAft>
                        <a:buClrTx/>
                        <a:buSzTx/>
                        <a:buFont typeface="Arial" panose="020B0604020202020204" pitchFamily="34" charset="0"/>
                        <a:buNone/>
                        <a:tabLst/>
                      </a:pPr>
                      <a:r>
                        <a:rPr kumimoji="0" lang="en-US" altLang="zh-CN" sz="1500" b="1" i="0" u="none" strike="noStrike" cap="none" normalizeH="0" baseline="0">
                          <a:ln>
                            <a:noFill/>
                          </a:ln>
                          <a:solidFill>
                            <a:srgbClr val="006600"/>
                          </a:solidFill>
                          <a:effectLst/>
                          <a:latin typeface="宋体" panose="02010600030101010101" pitchFamily="2" charset="-122"/>
                          <a:ea typeface="楷体_GB2312" pitchFamily="49" charset="-122"/>
                          <a:sym typeface="黑体" panose="02010609060101010101" pitchFamily="49" charset="-122"/>
                        </a:rPr>
                        <a:t>2</a:t>
                      </a:r>
                      <a:endParaRPr kumimoji="0" lang="en-US" altLang="zh-CN" sz="1500" b="0" i="0" u="none" strike="noStrike" cap="none" normalizeH="0" baseline="0">
                        <a:ln>
                          <a:noFill/>
                        </a:ln>
                        <a:solidFill>
                          <a:srgbClr val="006600"/>
                        </a:solidFill>
                        <a:effectLst/>
                        <a:latin typeface="Arial" panose="020B0604020202020204" pitchFamily="34" charset="0"/>
                        <a:ea typeface="黑体" panose="02010609060101010101" pitchFamily="49" charset="-122"/>
                        <a:sym typeface="黑体" panose="02010609060101010101" pitchFamily="49" charset="-122"/>
                      </a:endParaRPr>
                    </a:p>
                  </a:txBody>
                  <a:tcPr marL="106935" marR="106935" marT="50377" marB="50377" anchor="ctr" horzOverflow="overflow">
                    <a:lnL w="12700" cap="flat" cmpd="sng" algn="ctr">
                      <a:solidFill>
                        <a:srgbClr val="3366FF"/>
                      </a:solidFill>
                      <a:prstDash val="solid"/>
                      <a:round/>
                      <a:headEnd type="none" w="med" len="med"/>
                      <a:tailEnd type="none" w="med" len="med"/>
                    </a:lnL>
                    <a:lnR w="12700" cap="flat" cmpd="sng" algn="ctr">
                      <a:solidFill>
                        <a:srgbClr val="3366FF"/>
                      </a:solidFill>
                      <a:prstDash val="solid"/>
                      <a:round/>
                      <a:headEnd type="none" w="med" len="med"/>
                      <a:tailEnd type="none" w="med" len="med"/>
                    </a:lnR>
                    <a:lnT w="12700" cap="flat" cmpd="sng" algn="ctr">
                      <a:solidFill>
                        <a:srgbClr val="3366FF"/>
                      </a:solidFill>
                      <a:prstDash val="solid"/>
                      <a:round/>
                      <a:headEnd type="none" w="med" len="med"/>
                      <a:tailEnd type="none" w="med" len="med"/>
                    </a:lnT>
                    <a:lnB w="12700" cap="flat" cmpd="sng" algn="ctr">
                      <a:solidFill>
                        <a:srgbClr val="3366FF"/>
                      </a:solidFill>
                      <a:prstDash val="solid"/>
                      <a:round/>
                      <a:headEnd type="none" w="med" len="med"/>
                      <a:tailEnd type="none" w="med" len="med"/>
                    </a:lnB>
                    <a:lnTlToBr>
                      <a:noFill/>
                    </a:lnTlToBr>
                    <a:lnBlToTr>
                      <a:noFill/>
                    </a:lnBlToTr>
                    <a:blipFill dpi="0" rotWithShape="0">
                      <a:blip r:embed="rId9"/>
                      <a:srcRect/>
                      <a:tile tx="0" ty="0" sx="100000" sy="100000" flip="none" algn="tl"/>
                    </a:blipFill>
                  </a:tcPr>
                </a:tc>
                <a:tc>
                  <a:txBody>
                    <a:bodyPr/>
                    <a:lstStyle>
                      <a:lvl1pPr marL="376238" indent="-376238" defTabSz="1001713">
                        <a:spcBef>
                          <a:spcPct val="20000"/>
                        </a:spcBef>
                        <a:buFont typeface="Arial" panose="020B0604020202020204" pitchFamily="34" charset="0"/>
                        <a:defRPr kumimoji="1" sz="2800">
                          <a:solidFill>
                            <a:schemeClr val="tx1"/>
                          </a:solidFill>
                          <a:latin typeface="Calibri" panose="020F0502020204030204" pitchFamily="34" charset="0"/>
                          <a:ea typeface="宋体" panose="02010600030101010101" pitchFamily="2" charset="-122"/>
                        </a:defRPr>
                      </a:lvl1pPr>
                      <a:lvl2pPr marL="742950" indent="-285750" defTabSz="1001713">
                        <a:spcBef>
                          <a:spcPct val="20000"/>
                        </a:spcBef>
                        <a:buFont typeface="Arial" panose="020B0604020202020204" pitchFamily="34" charset="0"/>
                        <a:defRPr kumimoji="1" sz="2400">
                          <a:solidFill>
                            <a:schemeClr val="tx1"/>
                          </a:solidFill>
                          <a:latin typeface="Calibri" panose="020F0502020204030204" pitchFamily="34" charset="0"/>
                          <a:ea typeface="宋体" panose="02010600030101010101" pitchFamily="2" charset="-122"/>
                        </a:defRPr>
                      </a:lvl2pPr>
                      <a:lvl3pPr marL="1143000" indent="-228600" defTabSz="1001713">
                        <a:spcBef>
                          <a:spcPct val="20000"/>
                        </a:spcBef>
                        <a:buFont typeface="Arial" panose="020B0604020202020204" pitchFamily="34" charset="0"/>
                        <a:defRPr kumimoji="1" sz="2000">
                          <a:solidFill>
                            <a:schemeClr val="tx1"/>
                          </a:solidFill>
                          <a:latin typeface="Calibri" panose="020F0502020204030204" pitchFamily="34" charset="0"/>
                          <a:ea typeface="宋体" panose="02010600030101010101" pitchFamily="2" charset="-122"/>
                        </a:defRPr>
                      </a:lvl3pPr>
                      <a:lvl4pPr marL="1600200" indent="-228600" defTabSz="1001713">
                        <a:spcBef>
                          <a:spcPct val="20000"/>
                        </a:spcBef>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4pPr>
                      <a:lvl5pPr marL="2057400" indent="-228600" defTabSz="1001713">
                        <a:spcBef>
                          <a:spcPct val="20000"/>
                        </a:spcBef>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5pPr>
                      <a:lvl6pPr marL="2514600" indent="-228600" defTabSz="1001713" fontAlgn="base">
                        <a:spcBef>
                          <a:spcPct val="20000"/>
                        </a:spcBef>
                        <a:spcAft>
                          <a:spcPct val="0"/>
                        </a:spcAft>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6pPr>
                      <a:lvl7pPr marL="2971800" indent="-228600" defTabSz="1001713" fontAlgn="base">
                        <a:spcBef>
                          <a:spcPct val="20000"/>
                        </a:spcBef>
                        <a:spcAft>
                          <a:spcPct val="0"/>
                        </a:spcAft>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7pPr>
                      <a:lvl8pPr marL="3429000" indent="-228600" defTabSz="1001713" fontAlgn="base">
                        <a:spcBef>
                          <a:spcPct val="20000"/>
                        </a:spcBef>
                        <a:spcAft>
                          <a:spcPct val="0"/>
                        </a:spcAft>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8pPr>
                      <a:lvl9pPr marL="3886200" indent="-228600" defTabSz="1001713" fontAlgn="base">
                        <a:spcBef>
                          <a:spcPct val="20000"/>
                        </a:spcBef>
                        <a:spcAft>
                          <a:spcPct val="0"/>
                        </a:spcAft>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9pPr>
                    </a:lstStyle>
                    <a:p>
                      <a:pPr marL="376238" marR="0" lvl="0" indent="-376238" algn="ctr" defTabSz="1001713" rtl="0" eaLnBrk="1" fontAlgn="ctr" latinLnBrk="0" hangingPunct="1">
                        <a:lnSpc>
                          <a:spcPct val="100000"/>
                        </a:lnSpc>
                        <a:spcBef>
                          <a:spcPct val="0"/>
                        </a:spcBef>
                        <a:spcAft>
                          <a:spcPct val="0"/>
                        </a:spcAft>
                        <a:buClrTx/>
                        <a:buSzTx/>
                        <a:buFont typeface="Arial" panose="020B0604020202020204" pitchFamily="34" charset="0"/>
                        <a:buNone/>
                        <a:tabLst/>
                      </a:pPr>
                      <a:r>
                        <a:rPr kumimoji="0" lang="en-US" altLang="zh-CN" sz="1500" b="1" i="0" u="none" strike="noStrike" cap="none" normalizeH="0" baseline="0">
                          <a:ln>
                            <a:noFill/>
                          </a:ln>
                          <a:solidFill>
                            <a:srgbClr val="006600"/>
                          </a:solidFill>
                          <a:effectLst/>
                          <a:latin typeface="宋体" panose="02010600030101010101" pitchFamily="2" charset="-122"/>
                          <a:ea typeface="楷体_GB2312" pitchFamily="49" charset="-122"/>
                          <a:sym typeface="黑体" panose="02010609060101010101" pitchFamily="49" charset="-122"/>
                        </a:rPr>
                        <a:t>2</a:t>
                      </a:r>
                      <a:endParaRPr kumimoji="0" lang="en-US" altLang="zh-CN" sz="1500" b="0" i="0" u="none" strike="noStrike" cap="none" normalizeH="0" baseline="0">
                        <a:ln>
                          <a:noFill/>
                        </a:ln>
                        <a:solidFill>
                          <a:srgbClr val="006600"/>
                        </a:solidFill>
                        <a:effectLst/>
                        <a:latin typeface="Arial" panose="020B0604020202020204" pitchFamily="34" charset="0"/>
                        <a:ea typeface="黑体" panose="02010609060101010101" pitchFamily="49" charset="-122"/>
                        <a:sym typeface="黑体" panose="02010609060101010101" pitchFamily="49" charset="-122"/>
                      </a:endParaRPr>
                    </a:p>
                  </a:txBody>
                  <a:tcPr marL="106935" marR="106935" marT="50377" marB="50377" anchor="ctr" horzOverflow="overflow">
                    <a:lnL w="12700" cap="flat" cmpd="sng" algn="ctr">
                      <a:solidFill>
                        <a:srgbClr val="3366FF"/>
                      </a:solidFill>
                      <a:prstDash val="solid"/>
                      <a:round/>
                      <a:headEnd type="none" w="med" len="med"/>
                      <a:tailEnd type="none" w="med" len="med"/>
                    </a:lnL>
                    <a:lnR w="12700" cap="flat" cmpd="sng" algn="ctr">
                      <a:solidFill>
                        <a:srgbClr val="3366FF"/>
                      </a:solidFill>
                      <a:prstDash val="solid"/>
                      <a:round/>
                      <a:headEnd type="none" w="med" len="med"/>
                      <a:tailEnd type="none" w="med" len="med"/>
                    </a:lnR>
                    <a:lnT w="12700" cap="flat" cmpd="sng" algn="ctr">
                      <a:solidFill>
                        <a:srgbClr val="3366FF"/>
                      </a:solidFill>
                      <a:prstDash val="solid"/>
                      <a:round/>
                      <a:headEnd type="none" w="med" len="med"/>
                      <a:tailEnd type="none" w="med" len="med"/>
                    </a:lnT>
                    <a:lnB w="12700" cap="flat" cmpd="sng" algn="ctr">
                      <a:solidFill>
                        <a:srgbClr val="3366FF"/>
                      </a:solidFill>
                      <a:prstDash val="solid"/>
                      <a:round/>
                      <a:headEnd type="none" w="med" len="med"/>
                      <a:tailEnd type="none" w="med" len="med"/>
                    </a:lnB>
                    <a:lnTlToBr>
                      <a:noFill/>
                    </a:lnTlToBr>
                    <a:lnBlToTr>
                      <a:noFill/>
                    </a:lnBlToTr>
                    <a:blipFill dpi="0" rotWithShape="0">
                      <a:blip r:embed="rId9"/>
                      <a:srcRect/>
                      <a:tile tx="0" ty="0" sx="100000" sy="100000" flip="none" algn="tl"/>
                    </a:blipFill>
                  </a:tcPr>
                </a:tc>
                <a:tc>
                  <a:txBody>
                    <a:bodyPr/>
                    <a:lstStyle>
                      <a:lvl1pPr marL="376238" indent="-376238" defTabSz="1001713">
                        <a:spcBef>
                          <a:spcPct val="20000"/>
                        </a:spcBef>
                        <a:buFont typeface="Arial" panose="020B0604020202020204" pitchFamily="34" charset="0"/>
                        <a:defRPr kumimoji="1" sz="2800">
                          <a:solidFill>
                            <a:schemeClr val="tx1"/>
                          </a:solidFill>
                          <a:latin typeface="Calibri" panose="020F0502020204030204" pitchFamily="34" charset="0"/>
                          <a:ea typeface="宋体" panose="02010600030101010101" pitchFamily="2" charset="-122"/>
                        </a:defRPr>
                      </a:lvl1pPr>
                      <a:lvl2pPr marL="742950" indent="-285750" defTabSz="1001713">
                        <a:spcBef>
                          <a:spcPct val="20000"/>
                        </a:spcBef>
                        <a:buFont typeface="Arial" panose="020B0604020202020204" pitchFamily="34" charset="0"/>
                        <a:defRPr kumimoji="1" sz="2400">
                          <a:solidFill>
                            <a:schemeClr val="tx1"/>
                          </a:solidFill>
                          <a:latin typeface="Calibri" panose="020F0502020204030204" pitchFamily="34" charset="0"/>
                          <a:ea typeface="宋体" panose="02010600030101010101" pitchFamily="2" charset="-122"/>
                        </a:defRPr>
                      </a:lvl2pPr>
                      <a:lvl3pPr marL="1143000" indent="-228600" defTabSz="1001713">
                        <a:spcBef>
                          <a:spcPct val="20000"/>
                        </a:spcBef>
                        <a:buFont typeface="Arial" panose="020B0604020202020204" pitchFamily="34" charset="0"/>
                        <a:defRPr kumimoji="1" sz="2000">
                          <a:solidFill>
                            <a:schemeClr val="tx1"/>
                          </a:solidFill>
                          <a:latin typeface="Calibri" panose="020F0502020204030204" pitchFamily="34" charset="0"/>
                          <a:ea typeface="宋体" panose="02010600030101010101" pitchFamily="2" charset="-122"/>
                        </a:defRPr>
                      </a:lvl3pPr>
                      <a:lvl4pPr marL="1600200" indent="-228600" defTabSz="1001713">
                        <a:spcBef>
                          <a:spcPct val="20000"/>
                        </a:spcBef>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4pPr>
                      <a:lvl5pPr marL="2057400" indent="-228600" defTabSz="1001713">
                        <a:spcBef>
                          <a:spcPct val="20000"/>
                        </a:spcBef>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5pPr>
                      <a:lvl6pPr marL="2514600" indent="-228600" defTabSz="1001713" fontAlgn="base">
                        <a:spcBef>
                          <a:spcPct val="20000"/>
                        </a:spcBef>
                        <a:spcAft>
                          <a:spcPct val="0"/>
                        </a:spcAft>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6pPr>
                      <a:lvl7pPr marL="2971800" indent="-228600" defTabSz="1001713" fontAlgn="base">
                        <a:spcBef>
                          <a:spcPct val="20000"/>
                        </a:spcBef>
                        <a:spcAft>
                          <a:spcPct val="0"/>
                        </a:spcAft>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7pPr>
                      <a:lvl8pPr marL="3429000" indent="-228600" defTabSz="1001713" fontAlgn="base">
                        <a:spcBef>
                          <a:spcPct val="20000"/>
                        </a:spcBef>
                        <a:spcAft>
                          <a:spcPct val="0"/>
                        </a:spcAft>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8pPr>
                      <a:lvl9pPr marL="3886200" indent="-228600" defTabSz="1001713" fontAlgn="base">
                        <a:spcBef>
                          <a:spcPct val="20000"/>
                        </a:spcBef>
                        <a:spcAft>
                          <a:spcPct val="0"/>
                        </a:spcAft>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9pPr>
                    </a:lstStyle>
                    <a:p>
                      <a:pPr marL="376238" marR="0" lvl="0" indent="-376238" algn="ctr" defTabSz="1001713" rtl="0" eaLnBrk="1" fontAlgn="ctr" latinLnBrk="0" hangingPunct="1">
                        <a:lnSpc>
                          <a:spcPct val="100000"/>
                        </a:lnSpc>
                        <a:spcBef>
                          <a:spcPct val="0"/>
                        </a:spcBef>
                        <a:spcAft>
                          <a:spcPct val="0"/>
                        </a:spcAft>
                        <a:buClrTx/>
                        <a:buSzTx/>
                        <a:buFont typeface="Arial" panose="020B0604020202020204" pitchFamily="34" charset="0"/>
                        <a:buNone/>
                        <a:tabLst/>
                      </a:pPr>
                      <a:r>
                        <a:rPr kumimoji="0" lang="en-US" altLang="zh-CN" sz="1500" b="1" i="0" u="none" strike="noStrike" cap="none" normalizeH="0" baseline="0">
                          <a:ln>
                            <a:noFill/>
                          </a:ln>
                          <a:solidFill>
                            <a:srgbClr val="006600"/>
                          </a:solidFill>
                          <a:effectLst/>
                          <a:latin typeface="宋体" panose="02010600030101010101" pitchFamily="2" charset="-122"/>
                          <a:ea typeface="楷体_GB2312" pitchFamily="49" charset="-122"/>
                          <a:sym typeface="黑体" panose="02010609060101010101" pitchFamily="49" charset="-122"/>
                        </a:rPr>
                        <a:t>10</a:t>
                      </a:r>
                      <a:endParaRPr kumimoji="0" lang="en-US" altLang="zh-CN" sz="1500" b="0" i="0" u="none" strike="noStrike" cap="none" normalizeH="0" baseline="0">
                        <a:ln>
                          <a:noFill/>
                        </a:ln>
                        <a:solidFill>
                          <a:srgbClr val="006600"/>
                        </a:solidFill>
                        <a:effectLst/>
                        <a:latin typeface="Arial" panose="020B0604020202020204" pitchFamily="34" charset="0"/>
                        <a:ea typeface="黑体" panose="02010609060101010101" pitchFamily="49" charset="-122"/>
                        <a:sym typeface="黑体" panose="02010609060101010101" pitchFamily="49" charset="-122"/>
                      </a:endParaRPr>
                    </a:p>
                  </a:txBody>
                  <a:tcPr marL="106935" marR="106935" marT="50377" marB="50377" anchor="ctr" horzOverflow="overflow">
                    <a:lnL w="12700" cap="flat" cmpd="sng" algn="ctr">
                      <a:solidFill>
                        <a:srgbClr val="3366FF"/>
                      </a:solidFill>
                      <a:prstDash val="solid"/>
                      <a:round/>
                      <a:headEnd type="none" w="med" len="med"/>
                      <a:tailEnd type="none" w="med" len="med"/>
                    </a:lnL>
                    <a:lnR w="12700" cap="flat" cmpd="sng" algn="ctr">
                      <a:solidFill>
                        <a:srgbClr val="3366FF"/>
                      </a:solidFill>
                      <a:prstDash val="solid"/>
                      <a:round/>
                      <a:headEnd type="none" w="med" len="med"/>
                      <a:tailEnd type="none" w="med" len="med"/>
                    </a:lnR>
                    <a:lnT w="12700" cap="flat" cmpd="sng" algn="ctr">
                      <a:solidFill>
                        <a:srgbClr val="3366FF"/>
                      </a:solidFill>
                      <a:prstDash val="solid"/>
                      <a:round/>
                      <a:headEnd type="none" w="med" len="med"/>
                      <a:tailEnd type="none" w="med" len="med"/>
                    </a:lnT>
                    <a:lnB w="12700" cap="flat" cmpd="sng" algn="ctr">
                      <a:solidFill>
                        <a:srgbClr val="3366FF"/>
                      </a:solidFill>
                      <a:prstDash val="solid"/>
                      <a:round/>
                      <a:headEnd type="none" w="med" len="med"/>
                      <a:tailEnd type="none" w="med" len="med"/>
                    </a:lnB>
                    <a:lnTlToBr>
                      <a:noFill/>
                    </a:lnTlToBr>
                    <a:lnBlToTr>
                      <a:noFill/>
                    </a:lnBlToTr>
                    <a:blipFill dpi="0" rotWithShape="0">
                      <a:blip r:embed="rId9"/>
                      <a:srcRect/>
                      <a:tile tx="0" ty="0" sx="100000" sy="100000" flip="none" algn="tl"/>
                    </a:blipFill>
                  </a:tcPr>
                </a:tc>
                <a:tc>
                  <a:txBody>
                    <a:bodyPr/>
                    <a:lstStyle>
                      <a:lvl1pPr marL="376238" indent="-376238" defTabSz="1001713">
                        <a:spcBef>
                          <a:spcPct val="20000"/>
                        </a:spcBef>
                        <a:buFont typeface="Arial" panose="020B0604020202020204" pitchFamily="34" charset="0"/>
                        <a:defRPr kumimoji="1" sz="2800">
                          <a:solidFill>
                            <a:schemeClr val="tx1"/>
                          </a:solidFill>
                          <a:latin typeface="Calibri" panose="020F0502020204030204" pitchFamily="34" charset="0"/>
                          <a:ea typeface="宋体" panose="02010600030101010101" pitchFamily="2" charset="-122"/>
                        </a:defRPr>
                      </a:lvl1pPr>
                      <a:lvl2pPr marL="742950" indent="-285750" defTabSz="1001713">
                        <a:spcBef>
                          <a:spcPct val="20000"/>
                        </a:spcBef>
                        <a:buFont typeface="Arial" panose="020B0604020202020204" pitchFamily="34" charset="0"/>
                        <a:defRPr kumimoji="1" sz="2400">
                          <a:solidFill>
                            <a:schemeClr val="tx1"/>
                          </a:solidFill>
                          <a:latin typeface="Calibri" panose="020F0502020204030204" pitchFamily="34" charset="0"/>
                          <a:ea typeface="宋体" panose="02010600030101010101" pitchFamily="2" charset="-122"/>
                        </a:defRPr>
                      </a:lvl2pPr>
                      <a:lvl3pPr marL="1143000" indent="-228600" defTabSz="1001713">
                        <a:spcBef>
                          <a:spcPct val="20000"/>
                        </a:spcBef>
                        <a:buFont typeface="Arial" panose="020B0604020202020204" pitchFamily="34" charset="0"/>
                        <a:defRPr kumimoji="1" sz="2000">
                          <a:solidFill>
                            <a:schemeClr val="tx1"/>
                          </a:solidFill>
                          <a:latin typeface="Calibri" panose="020F0502020204030204" pitchFamily="34" charset="0"/>
                          <a:ea typeface="宋体" panose="02010600030101010101" pitchFamily="2" charset="-122"/>
                        </a:defRPr>
                      </a:lvl3pPr>
                      <a:lvl4pPr marL="1600200" indent="-228600" defTabSz="1001713">
                        <a:spcBef>
                          <a:spcPct val="20000"/>
                        </a:spcBef>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4pPr>
                      <a:lvl5pPr marL="2057400" indent="-228600" defTabSz="1001713">
                        <a:spcBef>
                          <a:spcPct val="20000"/>
                        </a:spcBef>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5pPr>
                      <a:lvl6pPr marL="2514600" indent="-228600" defTabSz="1001713" fontAlgn="base">
                        <a:spcBef>
                          <a:spcPct val="20000"/>
                        </a:spcBef>
                        <a:spcAft>
                          <a:spcPct val="0"/>
                        </a:spcAft>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6pPr>
                      <a:lvl7pPr marL="2971800" indent="-228600" defTabSz="1001713" fontAlgn="base">
                        <a:spcBef>
                          <a:spcPct val="20000"/>
                        </a:spcBef>
                        <a:spcAft>
                          <a:spcPct val="0"/>
                        </a:spcAft>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7pPr>
                      <a:lvl8pPr marL="3429000" indent="-228600" defTabSz="1001713" fontAlgn="base">
                        <a:spcBef>
                          <a:spcPct val="20000"/>
                        </a:spcBef>
                        <a:spcAft>
                          <a:spcPct val="0"/>
                        </a:spcAft>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8pPr>
                      <a:lvl9pPr marL="3886200" indent="-228600" defTabSz="1001713" fontAlgn="base">
                        <a:spcBef>
                          <a:spcPct val="20000"/>
                        </a:spcBef>
                        <a:spcAft>
                          <a:spcPct val="0"/>
                        </a:spcAft>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9pPr>
                    </a:lstStyle>
                    <a:p>
                      <a:pPr marL="376238" marR="0" lvl="0" indent="-376238" algn="ctr" defTabSz="1001713" rtl="0" eaLnBrk="1" fontAlgn="ctr" latinLnBrk="0" hangingPunct="1">
                        <a:lnSpc>
                          <a:spcPct val="100000"/>
                        </a:lnSpc>
                        <a:spcBef>
                          <a:spcPct val="0"/>
                        </a:spcBef>
                        <a:spcAft>
                          <a:spcPct val="0"/>
                        </a:spcAft>
                        <a:buClrTx/>
                        <a:buSzTx/>
                        <a:buFont typeface="Arial" panose="020B0604020202020204" pitchFamily="34" charset="0"/>
                        <a:buNone/>
                        <a:tabLst/>
                      </a:pPr>
                      <a:r>
                        <a:rPr kumimoji="0" lang="en-US" altLang="zh-CN" sz="1500" b="1" i="0" u="none" strike="noStrike" cap="none" normalizeH="0" baseline="0">
                          <a:ln>
                            <a:noFill/>
                          </a:ln>
                          <a:solidFill>
                            <a:srgbClr val="FF0000"/>
                          </a:solidFill>
                          <a:effectLst/>
                          <a:latin typeface="宋体" panose="02010600030101010101" pitchFamily="2" charset="-122"/>
                          <a:ea typeface="楷体_GB2312" pitchFamily="49" charset="-122"/>
                          <a:sym typeface="黑体" panose="02010609060101010101" pitchFamily="49" charset="-122"/>
                        </a:rPr>
                        <a:t>10</a:t>
                      </a:r>
                      <a:endParaRPr kumimoji="0" lang="en-US" altLang="zh-CN" sz="1500" b="0" i="0" u="none" strike="noStrike" cap="none" normalizeH="0" baseline="0">
                        <a:ln>
                          <a:noFill/>
                        </a:ln>
                        <a:solidFill>
                          <a:schemeClr val="tx1"/>
                        </a:solidFill>
                        <a:effectLst/>
                        <a:latin typeface="Arial" panose="020B0604020202020204" pitchFamily="34" charset="0"/>
                        <a:ea typeface="黑体" panose="02010609060101010101" pitchFamily="49" charset="-122"/>
                        <a:sym typeface="黑体" panose="02010609060101010101" pitchFamily="49" charset="-122"/>
                      </a:endParaRPr>
                    </a:p>
                  </a:txBody>
                  <a:tcPr marL="106935" marR="106935" marT="50377" marB="50377" anchor="ctr" horzOverflow="overflow">
                    <a:lnL w="12700" cap="flat" cmpd="sng" algn="ctr">
                      <a:solidFill>
                        <a:srgbClr val="3366FF"/>
                      </a:solidFill>
                      <a:prstDash val="solid"/>
                      <a:round/>
                      <a:headEnd type="none" w="med" len="med"/>
                      <a:tailEnd type="none" w="med" len="med"/>
                    </a:lnL>
                    <a:lnR w="25400" cap="flat" cmpd="sng" algn="ctr">
                      <a:solidFill>
                        <a:srgbClr val="3366FF"/>
                      </a:solidFill>
                      <a:prstDash val="solid"/>
                      <a:round/>
                      <a:headEnd type="none" w="med" len="med"/>
                      <a:tailEnd type="none" w="med" len="med"/>
                    </a:lnR>
                    <a:lnT w="12700" cap="flat" cmpd="sng" algn="ctr">
                      <a:solidFill>
                        <a:srgbClr val="3366FF"/>
                      </a:solidFill>
                      <a:prstDash val="solid"/>
                      <a:round/>
                      <a:headEnd type="none" w="med" len="med"/>
                      <a:tailEnd type="none" w="med" len="med"/>
                    </a:lnT>
                    <a:lnB w="12700" cap="flat" cmpd="sng" algn="ctr">
                      <a:solidFill>
                        <a:srgbClr val="3366FF"/>
                      </a:solidFill>
                      <a:prstDash val="solid"/>
                      <a:round/>
                      <a:headEnd type="none" w="med" len="med"/>
                      <a:tailEnd type="none" w="med" len="med"/>
                    </a:lnB>
                    <a:lnTlToBr>
                      <a:noFill/>
                    </a:lnTlToBr>
                    <a:lnBlToTr>
                      <a:noFill/>
                    </a:lnBlToTr>
                    <a:blipFill dpi="0" rotWithShape="0">
                      <a:blip r:embed="rId9"/>
                      <a:srcRect/>
                      <a:tile tx="0" ty="0" sx="100000" sy="100000" flip="none" algn="tl"/>
                    </a:blipFill>
                  </a:tcPr>
                </a:tc>
                <a:extLst>
                  <a:ext uri="{0D108BD9-81ED-4DB2-BD59-A6C34878D82A}">
                    <a16:rowId xmlns:a16="http://schemas.microsoft.com/office/drawing/2014/main" val="10001"/>
                  </a:ext>
                </a:extLst>
              </a:tr>
              <a:tr h="336550">
                <a:tc>
                  <a:txBody>
                    <a:bodyPr/>
                    <a:lstStyle>
                      <a:lvl1pPr marL="376238" indent="-376238" defTabSz="1001713">
                        <a:spcBef>
                          <a:spcPct val="20000"/>
                        </a:spcBef>
                        <a:buFont typeface="Arial" panose="020B0604020202020204" pitchFamily="34" charset="0"/>
                        <a:defRPr kumimoji="1" sz="2800">
                          <a:solidFill>
                            <a:schemeClr val="tx1"/>
                          </a:solidFill>
                          <a:latin typeface="Calibri" panose="020F0502020204030204" pitchFamily="34" charset="0"/>
                          <a:ea typeface="宋体" panose="02010600030101010101" pitchFamily="2" charset="-122"/>
                        </a:defRPr>
                      </a:lvl1pPr>
                      <a:lvl2pPr marL="742950" indent="-285750" defTabSz="1001713">
                        <a:spcBef>
                          <a:spcPct val="20000"/>
                        </a:spcBef>
                        <a:buFont typeface="Arial" panose="020B0604020202020204" pitchFamily="34" charset="0"/>
                        <a:defRPr kumimoji="1" sz="2400">
                          <a:solidFill>
                            <a:schemeClr val="tx1"/>
                          </a:solidFill>
                          <a:latin typeface="Calibri" panose="020F0502020204030204" pitchFamily="34" charset="0"/>
                          <a:ea typeface="宋体" panose="02010600030101010101" pitchFamily="2" charset="-122"/>
                        </a:defRPr>
                      </a:lvl2pPr>
                      <a:lvl3pPr marL="1143000" indent="-228600" defTabSz="1001713">
                        <a:spcBef>
                          <a:spcPct val="20000"/>
                        </a:spcBef>
                        <a:buFont typeface="Arial" panose="020B0604020202020204" pitchFamily="34" charset="0"/>
                        <a:defRPr kumimoji="1" sz="2000">
                          <a:solidFill>
                            <a:schemeClr val="tx1"/>
                          </a:solidFill>
                          <a:latin typeface="Calibri" panose="020F0502020204030204" pitchFamily="34" charset="0"/>
                          <a:ea typeface="宋体" panose="02010600030101010101" pitchFamily="2" charset="-122"/>
                        </a:defRPr>
                      </a:lvl3pPr>
                      <a:lvl4pPr marL="1600200" indent="-228600" defTabSz="1001713">
                        <a:spcBef>
                          <a:spcPct val="20000"/>
                        </a:spcBef>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4pPr>
                      <a:lvl5pPr marL="2057400" indent="-228600" defTabSz="1001713">
                        <a:spcBef>
                          <a:spcPct val="20000"/>
                        </a:spcBef>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5pPr>
                      <a:lvl6pPr marL="2514600" indent="-228600" defTabSz="1001713" fontAlgn="base">
                        <a:spcBef>
                          <a:spcPct val="20000"/>
                        </a:spcBef>
                        <a:spcAft>
                          <a:spcPct val="0"/>
                        </a:spcAft>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6pPr>
                      <a:lvl7pPr marL="2971800" indent="-228600" defTabSz="1001713" fontAlgn="base">
                        <a:spcBef>
                          <a:spcPct val="20000"/>
                        </a:spcBef>
                        <a:spcAft>
                          <a:spcPct val="0"/>
                        </a:spcAft>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7pPr>
                      <a:lvl8pPr marL="3429000" indent="-228600" defTabSz="1001713" fontAlgn="base">
                        <a:spcBef>
                          <a:spcPct val="20000"/>
                        </a:spcBef>
                        <a:spcAft>
                          <a:spcPct val="0"/>
                        </a:spcAft>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8pPr>
                      <a:lvl9pPr marL="3886200" indent="-228600" defTabSz="1001713" fontAlgn="base">
                        <a:spcBef>
                          <a:spcPct val="20000"/>
                        </a:spcBef>
                        <a:spcAft>
                          <a:spcPct val="0"/>
                        </a:spcAft>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9pPr>
                    </a:lstStyle>
                    <a:p>
                      <a:pPr marL="376238" marR="0" lvl="0" indent="-376238" algn="ctr" defTabSz="1001713" rtl="0" eaLnBrk="1" fontAlgn="ctr" latinLnBrk="0" hangingPunct="1">
                        <a:lnSpc>
                          <a:spcPct val="100000"/>
                        </a:lnSpc>
                        <a:spcBef>
                          <a:spcPct val="0"/>
                        </a:spcBef>
                        <a:spcAft>
                          <a:spcPct val="0"/>
                        </a:spcAft>
                        <a:buClrTx/>
                        <a:buSzTx/>
                        <a:buFont typeface="Arial" panose="020B0604020202020204" pitchFamily="34" charset="0"/>
                        <a:buNone/>
                        <a:tabLst/>
                      </a:pPr>
                      <a:r>
                        <a:rPr kumimoji="0" lang="zh-CN" altLang="en-US" sz="1300" b="1" i="0" u="none" strike="noStrike" cap="none" normalizeH="0" baseline="0">
                          <a:ln>
                            <a:noFill/>
                          </a:ln>
                          <a:solidFill>
                            <a:schemeClr val="tx1"/>
                          </a:solidFill>
                          <a:effectLst/>
                          <a:latin typeface="宋体" panose="02010600030101010101" pitchFamily="2" charset="-122"/>
                          <a:ea typeface="楷体_GB2312" pitchFamily="49" charset="-122"/>
                          <a:sym typeface="黑体" panose="02010609060101010101" pitchFamily="49" charset="-122"/>
                        </a:rPr>
                        <a:t>次方</a:t>
                      </a:r>
                      <a:endParaRPr kumimoji="0" lang="zh-CN" altLang="en-US" sz="2000" b="0" i="0" u="none" strike="noStrike" cap="none" normalizeH="0" baseline="0">
                        <a:ln>
                          <a:noFill/>
                        </a:ln>
                        <a:solidFill>
                          <a:schemeClr val="tx1"/>
                        </a:solidFill>
                        <a:effectLst/>
                        <a:latin typeface="Arial" panose="020B0604020202020204" pitchFamily="34" charset="0"/>
                        <a:ea typeface="黑体" panose="02010609060101010101" pitchFamily="49" charset="-122"/>
                        <a:sym typeface="黑体" panose="02010609060101010101" pitchFamily="49" charset="-122"/>
                      </a:endParaRPr>
                    </a:p>
                  </a:txBody>
                  <a:tcPr marL="106935" marR="106935" marT="50377" marB="50377" anchor="ctr" horzOverflow="overflow">
                    <a:lnL w="25400" cap="flat" cmpd="sng" algn="ctr">
                      <a:solidFill>
                        <a:srgbClr val="3366FF"/>
                      </a:solidFill>
                      <a:prstDash val="solid"/>
                      <a:round/>
                      <a:headEnd type="none" w="med" len="med"/>
                      <a:tailEnd type="none" w="med" len="med"/>
                    </a:lnL>
                    <a:lnR w="12700" cap="flat" cmpd="sng" algn="ctr">
                      <a:solidFill>
                        <a:srgbClr val="3366FF"/>
                      </a:solidFill>
                      <a:prstDash val="solid"/>
                      <a:round/>
                      <a:headEnd type="none" w="med" len="med"/>
                      <a:tailEnd type="none" w="med" len="med"/>
                    </a:lnR>
                    <a:lnT w="12700" cap="flat" cmpd="sng" algn="ctr">
                      <a:solidFill>
                        <a:srgbClr val="3366FF"/>
                      </a:solidFill>
                      <a:prstDash val="solid"/>
                      <a:round/>
                      <a:headEnd type="none" w="med" len="med"/>
                      <a:tailEnd type="none" w="med" len="med"/>
                    </a:lnT>
                    <a:lnB w="25400" cap="flat" cmpd="sng" algn="ctr">
                      <a:solidFill>
                        <a:srgbClr val="3366FF"/>
                      </a:solidFill>
                      <a:prstDash val="solid"/>
                      <a:round/>
                      <a:headEnd type="none" w="med" len="med"/>
                      <a:tailEnd type="none" w="med" len="med"/>
                    </a:lnB>
                    <a:lnTlToBr>
                      <a:noFill/>
                    </a:lnTlToBr>
                    <a:lnBlToTr>
                      <a:noFill/>
                    </a:lnBlToTr>
                    <a:blipFill dpi="0" rotWithShape="0">
                      <a:blip r:embed="rId9"/>
                      <a:srcRect/>
                      <a:tile tx="0" ty="0" sx="100000" sy="100000" flip="none" algn="tl"/>
                    </a:blipFill>
                  </a:tcPr>
                </a:tc>
                <a:tc>
                  <a:txBody>
                    <a:bodyPr/>
                    <a:lstStyle>
                      <a:lvl1pPr marL="376238" indent="-376238" defTabSz="1001713">
                        <a:spcBef>
                          <a:spcPct val="20000"/>
                        </a:spcBef>
                        <a:buFont typeface="Arial" panose="020B0604020202020204" pitchFamily="34" charset="0"/>
                        <a:defRPr kumimoji="1" sz="2800">
                          <a:solidFill>
                            <a:schemeClr val="tx1"/>
                          </a:solidFill>
                          <a:latin typeface="Calibri" panose="020F0502020204030204" pitchFamily="34" charset="0"/>
                          <a:ea typeface="宋体" panose="02010600030101010101" pitchFamily="2" charset="-122"/>
                        </a:defRPr>
                      </a:lvl1pPr>
                      <a:lvl2pPr marL="742950" indent="-285750" defTabSz="1001713">
                        <a:spcBef>
                          <a:spcPct val="20000"/>
                        </a:spcBef>
                        <a:buFont typeface="Arial" panose="020B0604020202020204" pitchFamily="34" charset="0"/>
                        <a:defRPr kumimoji="1" sz="2400">
                          <a:solidFill>
                            <a:schemeClr val="tx1"/>
                          </a:solidFill>
                          <a:latin typeface="Calibri" panose="020F0502020204030204" pitchFamily="34" charset="0"/>
                          <a:ea typeface="宋体" panose="02010600030101010101" pitchFamily="2" charset="-122"/>
                        </a:defRPr>
                      </a:lvl2pPr>
                      <a:lvl3pPr marL="1143000" indent="-228600" defTabSz="1001713">
                        <a:spcBef>
                          <a:spcPct val="20000"/>
                        </a:spcBef>
                        <a:buFont typeface="Arial" panose="020B0604020202020204" pitchFamily="34" charset="0"/>
                        <a:defRPr kumimoji="1" sz="2000">
                          <a:solidFill>
                            <a:schemeClr val="tx1"/>
                          </a:solidFill>
                          <a:latin typeface="Calibri" panose="020F0502020204030204" pitchFamily="34" charset="0"/>
                          <a:ea typeface="宋体" panose="02010600030101010101" pitchFamily="2" charset="-122"/>
                        </a:defRPr>
                      </a:lvl3pPr>
                      <a:lvl4pPr marL="1600200" indent="-228600" defTabSz="1001713">
                        <a:spcBef>
                          <a:spcPct val="20000"/>
                        </a:spcBef>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4pPr>
                      <a:lvl5pPr marL="2057400" indent="-228600" defTabSz="1001713">
                        <a:spcBef>
                          <a:spcPct val="20000"/>
                        </a:spcBef>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5pPr>
                      <a:lvl6pPr marL="2514600" indent="-228600" defTabSz="1001713" fontAlgn="base">
                        <a:spcBef>
                          <a:spcPct val="20000"/>
                        </a:spcBef>
                        <a:spcAft>
                          <a:spcPct val="0"/>
                        </a:spcAft>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6pPr>
                      <a:lvl7pPr marL="2971800" indent="-228600" defTabSz="1001713" fontAlgn="base">
                        <a:spcBef>
                          <a:spcPct val="20000"/>
                        </a:spcBef>
                        <a:spcAft>
                          <a:spcPct val="0"/>
                        </a:spcAft>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7pPr>
                      <a:lvl8pPr marL="3429000" indent="-228600" defTabSz="1001713" fontAlgn="base">
                        <a:spcBef>
                          <a:spcPct val="20000"/>
                        </a:spcBef>
                        <a:spcAft>
                          <a:spcPct val="0"/>
                        </a:spcAft>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8pPr>
                      <a:lvl9pPr marL="3886200" indent="-228600" defTabSz="1001713" fontAlgn="base">
                        <a:spcBef>
                          <a:spcPct val="20000"/>
                        </a:spcBef>
                        <a:spcAft>
                          <a:spcPct val="0"/>
                        </a:spcAft>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9pPr>
                    </a:lstStyle>
                    <a:p>
                      <a:pPr marL="376238" marR="0" lvl="0" indent="-376238" algn="ctr" defTabSz="1001713" rtl="0" eaLnBrk="1" fontAlgn="ctr" latinLnBrk="0" hangingPunct="1">
                        <a:lnSpc>
                          <a:spcPct val="100000"/>
                        </a:lnSpc>
                        <a:spcBef>
                          <a:spcPct val="0"/>
                        </a:spcBef>
                        <a:spcAft>
                          <a:spcPct val="0"/>
                        </a:spcAft>
                        <a:buClrTx/>
                        <a:buSzTx/>
                        <a:buFont typeface="Arial" panose="020B0604020202020204" pitchFamily="34" charset="0"/>
                        <a:buNone/>
                        <a:tabLst/>
                      </a:pPr>
                      <a:r>
                        <a:rPr kumimoji="0" lang="en-US" altLang="zh-CN" sz="1500" b="1" i="0" u="none" strike="noStrike" cap="none" normalizeH="0" baseline="0">
                          <a:ln>
                            <a:noFill/>
                          </a:ln>
                          <a:solidFill>
                            <a:srgbClr val="006600"/>
                          </a:solidFill>
                          <a:effectLst/>
                          <a:latin typeface="宋体" panose="02010600030101010101" pitchFamily="2" charset="-122"/>
                          <a:ea typeface="楷体_GB2312" pitchFamily="49" charset="-122"/>
                          <a:sym typeface="黑体" panose="02010609060101010101" pitchFamily="49" charset="-122"/>
                        </a:rPr>
                        <a:t>0</a:t>
                      </a:r>
                      <a:endParaRPr kumimoji="0" lang="en-US" altLang="zh-CN" sz="1500" b="0" i="0" u="none" strike="noStrike" cap="none" normalizeH="0" baseline="0">
                        <a:ln>
                          <a:noFill/>
                        </a:ln>
                        <a:solidFill>
                          <a:srgbClr val="006600"/>
                        </a:solidFill>
                        <a:effectLst/>
                        <a:latin typeface="Arial" panose="020B0604020202020204" pitchFamily="34" charset="0"/>
                        <a:ea typeface="黑体" panose="02010609060101010101" pitchFamily="49" charset="-122"/>
                        <a:sym typeface="黑体" panose="02010609060101010101" pitchFamily="49" charset="-122"/>
                      </a:endParaRPr>
                    </a:p>
                  </a:txBody>
                  <a:tcPr marL="106935" marR="106935" marT="50377" marB="50377" anchor="ctr" horzOverflow="overflow">
                    <a:lnL w="12700" cap="flat" cmpd="sng" algn="ctr">
                      <a:solidFill>
                        <a:srgbClr val="3366FF"/>
                      </a:solidFill>
                      <a:prstDash val="solid"/>
                      <a:round/>
                      <a:headEnd type="none" w="med" len="med"/>
                      <a:tailEnd type="none" w="med" len="med"/>
                    </a:lnL>
                    <a:lnR w="12700" cap="flat" cmpd="sng" algn="ctr">
                      <a:solidFill>
                        <a:srgbClr val="3366FF"/>
                      </a:solidFill>
                      <a:prstDash val="solid"/>
                      <a:round/>
                      <a:headEnd type="none" w="med" len="med"/>
                      <a:tailEnd type="none" w="med" len="med"/>
                    </a:lnR>
                    <a:lnT w="12700" cap="flat" cmpd="sng" algn="ctr">
                      <a:solidFill>
                        <a:srgbClr val="3366FF"/>
                      </a:solidFill>
                      <a:prstDash val="solid"/>
                      <a:round/>
                      <a:headEnd type="none" w="med" len="med"/>
                      <a:tailEnd type="none" w="med" len="med"/>
                    </a:lnT>
                    <a:lnB w="25400" cap="flat" cmpd="sng" algn="ctr">
                      <a:solidFill>
                        <a:srgbClr val="3366FF"/>
                      </a:solidFill>
                      <a:prstDash val="solid"/>
                      <a:round/>
                      <a:headEnd type="none" w="med" len="med"/>
                      <a:tailEnd type="none" w="med" len="med"/>
                    </a:lnB>
                    <a:lnTlToBr>
                      <a:noFill/>
                    </a:lnTlToBr>
                    <a:lnBlToTr>
                      <a:noFill/>
                    </a:lnBlToTr>
                    <a:blipFill dpi="0" rotWithShape="0">
                      <a:blip r:embed="rId9"/>
                      <a:srcRect/>
                      <a:tile tx="0" ty="0" sx="100000" sy="100000" flip="none" algn="tl"/>
                    </a:blipFill>
                  </a:tcPr>
                </a:tc>
                <a:tc>
                  <a:txBody>
                    <a:bodyPr/>
                    <a:lstStyle>
                      <a:lvl1pPr marL="376238" indent="-376238" defTabSz="1001713">
                        <a:spcBef>
                          <a:spcPct val="20000"/>
                        </a:spcBef>
                        <a:buFont typeface="Arial" panose="020B0604020202020204" pitchFamily="34" charset="0"/>
                        <a:defRPr kumimoji="1" sz="2800">
                          <a:solidFill>
                            <a:schemeClr val="tx1"/>
                          </a:solidFill>
                          <a:latin typeface="Calibri" panose="020F0502020204030204" pitchFamily="34" charset="0"/>
                          <a:ea typeface="宋体" panose="02010600030101010101" pitchFamily="2" charset="-122"/>
                        </a:defRPr>
                      </a:lvl1pPr>
                      <a:lvl2pPr marL="742950" indent="-285750" defTabSz="1001713">
                        <a:spcBef>
                          <a:spcPct val="20000"/>
                        </a:spcBef>
                        <a:buFont typeface="Arial" panose="020B0604020202020204" pitchFamily="34" charset="0"/>
                        <a:defRPr kumimoji="1" sz="2400">
                          <a:solidFill>
                            <a:schemeClr val="tx1"/>
                          </a:solidFill>
                          <a:latin typeface="Calibri" panose="020F0502020204030204" pitchFamily="34" charset="0"/>
                          <a:ea typeface="宋体" panose="02010600030101010101" pitchFamily="2" charset="-122"/>
                        </a:defRPr>
                      </a:lvl2pPr>
                      <a:lvl3pPr marL="1143000" indent="-228600" defTabSz="1001713">
                        <a:spcBef>
                          <a:spcPct val="20000"/>
                        </a:spcBef>
                        <a:buFont typeface="Arial" panose="020B0604020202020204" pitchFamily="34" charset="0"/>
                        <a:defRPr kumimoji="1" sz="2000">
                          <a:solidFill>
                            <a:schemeClr val="tx1"/>
                          </a:solidFill>
                          <a:latin typeface="Calibri" panose="020F0502020204030204" pitchFamily="34" charset="0"/>
                          <a:ea typeface="宋体" panose="02010600030101010101" pitchFamily="2" charset="-122"/>
                        </a:defRPr>
                      </a:lvl3pPr>
                      <a:lvl4pPr marL="1600200" indent="-228600" defTabSz="1001713">
                        <a:spcBef>
                          <a:spcPct val="20000"/>
                        </a:spcBef>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4pPr>
                      <a:lvl5pPr marL="2057400" indent="-228600" defTabSz="1001713">
                        <a:spcBef>
                          <a:spcPct val="20000"/>
                        </a:spcBef>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5pPr>
                      <a:lvl6pPr marL="2514600" indent="-228600" defTabSz="1001713" fontAlgn="base">
                        <a:spcBef>
                          <a:spcPct val="20000"/>
                        </a:spcBef>
                        <a:spcAft>
                          <a:spcPct val="0"/>
                        </a:spcAft>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6pPr>
                      <a:lvl7pPr marL="2971800" indent="-228600" defTabSz="1001713" fontAlgn="base">
                        <a:spcBef>
                          <a:spcPct val="20000"/>
                        </a:spcBef>
                        <a:spcAft>
                          <a:spcPct val="0"/>
                        </a:spcAft>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7pPr>
                      <a:lvl8pPr marL="3429000" indent="-228600" defTabSz="1001713" fontAlgn="base">
                        <a:spcBef>
                          <a:spcPct val="20000"/>
                        </a:spcBef>
                        <a:spcAft>
                          <a:spcPct val="0"/>
                        </a:spcAft>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8pPr>
                      <a:lvl9pPr marL="3886200" indent="-228600" defTabSz="1001713" fontAlgn="base">
                        <a:spcBef>
                          <a:spcPct val="20000"/>
                        </a:spcBef>
                        <a:spcAft>
                          <a:spcPct val="0"/>
                        </a:spcAft>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9pPr>
                    </a:lstStyle>
                    <a:p>
                      <a:pPr marL="376238" marR="0" lvl="0" indent="-376238" algn="ctr" defTabSz="1001713" rtl="0" eaLnBrk="1" fontAlgn="ctr" latinLnBrk="0" hangingPunct="1">
                        <a:lnSpc>
                          <a:spcPct val="100000"/>
                        </a:lnSpc>
                        <a:spcBef>
                          <a:spcPct val="0"/>
                        </a:spcBef>
                        <a:spcAft>
                          <a:spcPct val="0"/>
                        </a:spcAft>
                        <a:buClrTx/>
                        <a:buSzTx/>
                        <a:buFont typeface="Arial" panose="020B0604020202020204" pitchFamily="34" charset="0"/>
                        <a:buNone/>
                        <a:tabLst/>
                      </a:pPr>
                      <a:r>
                        <a:rPr kumimoji="0" lang="en-US" altLang="zh-CN" sz="1500" b="1" i="0" u="none" strike="noStrike" cap="none" normalizeH="0" baseline="0">
                          <a:ln>
                            <a:noFill/>
                          </a:ln>
                          <a:solidFill>
                            <a:srgbClr val="006600"/>
                          </a:solidFill>
                          <a:effectLst/>
                          <a:latin typeface="宋体" panose="02010600030101010101" pitchFamily="2" charset="-122"/>
                          <a:ea typeface="楷体_GB2312" pitchFamily="49" charset="-122"/>
                          <a:sym typeface="黑体" panose="02010609060101010101" pitchFamily="49" charset="-122"/>
                        </a:rPr>
                        <a:t>10</a:t>
                      </a:r>
                      <a:endParaRPr kumimoji="0" lang="en-US" altLang="zh-CN" sz="1500" b="0" i="0" u="none" strike="noStrike" cap="none" normalizeH="0" baseline="0">
                        <a:ln>
                          <a:noFill/>
                        </a:ln>
                        <a:solidFill>
                          <a:srgbClr val="006600"/>
                        </a:solidFill>
                        <a:effectLst/>
                        <a:latin typeface="Arial" panose="020B0604020202020204" pitchFamily="34" charset="0"/>
                        <a:ea typeface="黑体" panose="02010609060101010101" pitchFamily="49" charset="-122"/>
                        <a:sym typeface="黑体" panose="02010609060101010101" pitchFamily="49" charset="-122"/>
                      </a:endParaRPr>
                    </a:p>
                  </a:txBody>
                  <a:tcPr marL="106935" marR="106935" marT="50377" marB="50377" anchor="ctr" horzOverflow="overflow">
                    <a:lnL w="12700" cap="flat" cmpd="sng" algn="ctr">
                      <a:solidFill>
                        <a:srgbClr val="3366FF"/>
                      </a:solidFill>
                      <a:prstDash val="solid"/>
                      <a:round/>
                      <a:headEnd type="none" w="med" len="med"/>
                      <a:tailEnd type="none" w="med" len="med"/>
                    </a:lnL>
                    <a:lnR w="12700" cap="flat" cmpd="sng" algn="ctr">
                      <a:solidFill>
                        <a:srgbClr val="3366FF"/>
                      </a:solidFill>
                      <a:prstDash val="solid"/>
                      <a:round/>
                      <a:headEnd type="none" w="med" len="med"/>
                      <a:tailEnd type="none" w="med" len="med"/>
                    </a:lnR>
                    <a:lnT w="12700" cap="flat" cmpd="sng" algn="ctr">
                      <a:solidFill>
                        <a:srgbClr val="3366FF"/>
                      </a:solidFill>
                      <a:prstDash val="solid"/>
                      <a:round/>
                      <a:headEnd type="none" w="med" len="med"/>
                      <a:tailEnd type="none" w="med" len="med"/>
                    </a:lnT>
                    <a:lnB w="25400" cap="flat" cmpd="sng" algn="ctr">
                      <a:solidFill>
                        <a:srgbClr val="3366FF"/>
                      </a:solidFill>
                      <a:prstDash val="solid"/>
                      <a:round/>
                      <a:headEnd type="none" w="med" len="med"/>
                      <a:tailEnd type="none" w="med" len="med"/>
                    </a:lnB>
                    <a:lnTlToBr>
                      <a:noFill/>
                    </a:lnTlToBr>
                    <a:lnBlToTr>
                      <a:noFill/>
                    </a:lnBlToTr>
                    <a:blipFill dpi="0" rotWithShape="0">
                      <a:blip r:embed="rId9"/>
                      <a:srcRect/>
                      <a:tile tx="0" ty="0" sx="100000" sy="100000" flip="none" algn="tl"/>
                    </a:blipFill>
                  </a:tcPr>
                </a:tc>
                <a:tc>
                  <a:txBody>
                    <a:bodyPr/>
                    <a:lstStyle>
                      <a:lvl1pPr marL="376238" indent="-376238" defTabSz="1001713">
                        <a:spcBef>
                          <a:spcPct val="20000"/>
                        </a:spcBef>
                        <a:buFont typeface="Arial" panose="020B0604020202020204" pitchFamily="34" charset="0"/>
                        <a:defRPr kumimoji="1" sz="2800">
                          <a:solidFill>
                            <a:schemeClr val="tx1"/>
                          </a:solidFill>
                          <a:latin typeface="Calibri" panose="020F0502020204030204" pitchFamily="34" charset="0"/>
                          <a:ea typeface="宋体" panose="02010600030101010101" pitchFamily="2" charset="-122"/>
                        </a:defRPr>
                      </a:lvl1pPr>
                      <a:lvl2pPr marL="742950" indent="-285750" defTabSz="1001713">
                        <a:spcBef>
                          <a:spcPct val="20000"/>
                        </a:spcBef>
                        <a:buFont typeface="Arial" panose="020B0604020202020204" pitchFamily="34" charset="0"/>
                        <a:defRPr kumimoji="1" sz="2400">
                          <a:solidFill>
                            <a:schemeClr val="tx1"/>
                          </a:solidFill>
                          <a:latin typeface="Calibri" panose="020F0502020204030204" pitchFamily="34" charset="0"/>
                          <a:ea typeface="宋体" panose="02010600030101010101" pitchFamily="2" charset="-122"/>
                        </a:defRPr>
                      </a:lvl2pPr>
                      <a:lvl3pPr marL="1143000" indent="-228600" defTabSz="1001713">
                        <a:spcBef>
                          <a:spcPct val="20000"/>
                        </a:spcBef>
                        <a:buFont typeface="Arial" panose="020B0604020202020204" pitchFamily="34" charset="0"/>
                        <a:defRPr kumimoji="1" sz="2000">
                          <a:solidFill>
                            <a:schemeClr val="tx1"/>
                          </a:solidFill>
                          <a:latin typeface="Calibri" panose="020F0502020204030204" pitchFamily="34" charset="0"/>
                          <a:ea typeface="宋体" panose="02010600030101010101" pitchFamily="2" charset="-122"/>
                        </a:defRPr>
                      </a:lvl3pPr>
                      <a:lvl4pPr marL="1600200" indent="-228600" defTabSz="1001713">
                        <a:spcBef>
                          <a:spcPct val="20000"/>
                        </a:spcBef>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4pPr>
                      <a:lvl5pPr marL="2057400" indent="-228600" defTabSz="1001713">
                        <a:spcBef>
                          <a:spcPct val="20000"/>
                        </a:spcBef>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5pPr>
                      <a:lvl6pPr marL="2514600" indent="-228600" defTabSz="1001713" fontAlgn="base">
                        <a:spcBef>
                          <a:spcPct val="20000"/>
                        </a:spcBef>
                        <a:spcAft>
                          <a:spcPct val="0"/>
                        </a:spcAft>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6pPr>
                      <a:lvl7pPr marL="2971800" indent="-228600" defTabSz="1001713" fontAlgn="base">
                        <a:spcBef>
                          <a:spcPct val="20000"/>
                        </a:spcBef>
                        <a:spcAft>
                          <a:spcPct val="0"/>
                        </a:spcAft>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7pPr>
                      <a:lvl8pPr marL="3429000" indent="-228600" defTabSz="1001713" fontAlgn="base">
                        <a:spcBef>
                          <a:spcPct val="20000"/>
                        </a:spcBef>
                        <a:spcAft>
                          <a:spcPct val="0"/>
                        </a:spcAft>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8pPr>
                      <a:lvl9pPr marL="3886200" indent="-228600" defTabSz="1001713" fontAlgn="base">
                        <a:spcBef>
                          <a:spcPct val="20000"/>
                        </a:spcBef>
                        <a:spcAft>
                          <a:spcPct val="0"/>
                        </a:spcAft>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9pPr>
                    </a:lstStyle>
                    <a:p>
                      <a:pPr marL="376238" marR="0" lvl="0" indent="-376238" algn="ctr" defTabSz="1001713" rtl="0" eaLnBrk="1" fontAlgn="ctr" latinLnBrk="0" hangingPunct="1">
                        <a:lnSpc>
                          <a:spcPct val="100000"/>
                        </a:lnSpc>
                        <a:spcBef>
                          <a:spcPct val="0"/>
                        </a:spcBef>
                        <a:spcAft>
                          <a:spcPct val="0"/>
                        </a:spcAft>
                        <a:buClrTx/>
                        <a:buSzTx/>
                        <a:buFont typeface="Arial" panose="020B0604020202020204" pitchFamily="34" charset="0"/>
                        <a:buNone/>
                        <a:tabLst/>
                      </a:pPr>
                      <a:r>
                        <a:rPr kumimoji="0" lang="en-US" altLang="zh-CN" sz="1500" b="1" i="0" u="none" strike="noStrike" cap="none" normalizeH="0" baseline="0">
                          <a:ln>
                            <a:noFill/>
                          </a:ln>
                          <a:solidFill>
                            <a:srgbClr val="006600"/>
                          </a:solidFill>
                          <a:effectLst/>
                          <a:latin typeface="宋体" panose="02010600030101010101" pitchFamily="2" charset="-122"/>
                          <a:ea typeface="楷体_GB2312" pitchFamily="49" charset="-122"/>
                          <a:sym typeface="黑体" panose="02010609060101010101" pitchFamily="49" charset="-122"/>
                        </a:rPr>
                        <a:t>20</a:t>
                      </a:r>
                      <a:endParaRPr kumimoji="0" lang="en-US" altLang="zh-CN" sz="1500" b="0" i="0" u="none" strike="noStrike" cap="none" normalizeH="0" baseline="0">
                        <a:ln>
                          <a:noFill/>
                        </a:ln>
                        <a:solidFill>
                          <a:srgbClr val="006600"/>
                        </a:solidFill>
                        <a:effectLst/>
                        <a:latin typeface="Arial" panose="020B0604020202020204" pitchFamily="34" charset="0"/>
                        <a:ea typeface="黑体" panose="02010609060101010101" pitchFamily="49" charset="-122"/>
                        <a:sym typeface="黑体" panose="02010609060101010101" pitchFamily="49" charset="-122"/>
                      </a:endParaRPr>
                    </a:p>
                  </a:txBody>
                  <a:tcPr marL="106935" marR="106935" marT="50377" marB="50377" anchor="ctr" horzOverflow="overflow">
                    <a:lnL w="12700" cap="flat" cmpd="sng" algn="ctr">
                      <a:solidFill>
                        <a:srgbClr val="3366FF"/>
                      </a:solidFill>
                      <a:prstDash val="solid"/>
                      <a:round/>
                      <a:headEnd type="none" w="med" len="med"/>
                      <a:tailEnd type="none" w="med" len="med"/>
                    </a:lnL>
                    <a:lnR w="12700" cap="flat" cmpd="sng" algn="ctr">
                      <a:solidFill>
                        <a:srgbClr val="3366FF"/>
                      </a:solidFill>
                      <a:prstDash val="solid"/>
                      <a:round/>
                      <a:headEnd type="none" w="med" len="med"/>
                      <a:tailEnd type="none" w="med" len="med"/>
                    </a:lnR>
                    <a:lnT w="12700" cap="flat" cmpd="sng" algn="ctr">
                      <a:solidFill>
                        <a:srgbClr val="3366FF"/>
                      </a:solidFill>
                      <a:prstDash val="solid"/>
                      <a:round/>
                      <a:headEnd type="none" w="med" len="med"/>
                      <a:tailEnd type="none" w="med" len="med"/>
                    </a:lnT>
                    <a:lnB w="25400" cap="flat" cmpd="sng" algn="ctr">
                      <a:solidFill>
                        <a:srgbClr val="3366FF"/>
                      </a:solidFill>
                      <a:prstDash val="solid"/>
                      <a:round/>
                      <a:headEnd type="none" w="med" len="med"/>
                      <a:tailEnd type="none" w="med" len="med"/>
                    </a:lnB>
                    <a:lnTlToBr>
                      <a:noFill/>
                    </a:lnTlToBr>
                    <a:lnBlToTr>
                      <a:noFill/>
                    </a:lnBlToTr>
                    <a:blipFill dpi="0" rotWithShape="0">
                      <a:blip r:embed="rId9"/>
                      <a:srcRect/>
                      <a:tile tx="0" ty="0" sx="100000" sy="100000" flip="none" algn="tl"/>
                    </a:blipFill>
                  </a:tcPr>
                </a:tc>
                <a:tc>
                  <a:txBody>
                    <a:bodyPr/>
                    <a:lstStyle>
                      <a:lvl1pPr marL="376238" indent="-376238" defTabSz="1001713">
                        <a:spcBef>
                          <a:spcPct val="20000"/>
                        </a:spcBef>
                        <a:buFont typeface="Arial" panose="020B0604020202020204" pitchFamily="34" charset="0"/>
                        <a:defRPr kumimoji="1" sz="2800">
                          <a:solidFill>
                            <a:schemeClr val="tx1"/>
                          </a:solidFill>
                          <a:latin typeface="Calibri" panose="020F0502020204030204" pitchFamily="34" charset="0"/>
                          <a:ea typeface="宋体" panose="02010600030101010101" pitchFamily="2" charset="-122"/>
                        </a:defRPr>
                      </a:lvl1pPr>
                      <a:lvl2pPr marL="742950" indent="-285750" defTabSz="1001713">
                        <a:spcBef>
                          <a:spcPct val="20000"/>
                        </a:spcBef>
                        <a:buFont typeface="Arial" panose="020B0604020202020204" pitchFamily="34" charset="0"/>
                        <a:defRPr kumimoji="1" sz="2400">
                          <a:solidFill>
                            <a:schemeClr val="tx1"/>
                          </a:solidFill>
                          <a:latin typeface="Calibri" panose="020F0502020204030204" pitchFamily="34" charset="0"/>
                          <a:ea typeface="宋体" panose="02010600030101010101" pitchFamily="2" charset="-122"/>
                        </a:defRPr>
                      </a:lvl2pPr>
                      <a:lvl3pPr marL="1143000" indent="-228600" defTabSz="1001713">
                        <a:spcBef>
                          <a:spcPct val="20000"/>
                        </a:spcBef>
                        <a:buFont typeface="Arial" panose="020B0604020202020204" pitchFamily="34" charset="0"/>
                        <a:defRPr kumimoji="1" sz="2000">
                          <a:solidFill>
                            <a:schemeClr val="tx1"/>
                          </a:solidFill>
                          <a:latin typeface="Calibri" panose="020F0502020204030204" pitchFamily="34" charset="0"/>
                          <a:ea typeface="宋体" panose="02010600030101010101" pitchFamily="2" charset="-122"/>
                        </a:defRPr>
                      </a:lvl3pPr>
                      <a:lvl4pPr marL="1600200" indent="-228600" defTabSz="1001713">
                        <a:spcBef>
                          <a:spcPct val="20000"/>
                        </a:spcBef>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4pPr>
                      <a:lvl5pPr marL="2057400" indent="-228600" defTabSz="1001713">
                        <a:spcBef>
                          <a:spcPct val="20000"/>
                        </a:spcBef>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5pPr>
                      <a:lvl6pPr marL="2514600" indent="-228600" defTabSz="1001713" fontAlgn="base">
                        <a:spcBef>
                          <a:spcPct val="20000"/>
                        </a:spcBef>
                        <a:spcAft>
                          <a:spcPct val="0"/>
                        </a:spcAft>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6pPr>
                      <a:lvl7pPr marL="2971800" indent="-228600" defTabSz="1001713" fontAlgn="base">
                        <a:spcBef>
                          <a:spcPct val="20000"/>
                        </a:spcBef>
                        <a:spcAft>
                          <a:spcPct val="0"/>
                        </a:spcAft>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7pPr>
                      <a:lvl8pPr marL="3429000" indent="-228600" defTabSz="1001713" fontAlgn="base">
                        <a:spcBef>
                          <a:spcPct val="20000"/>
                        </a:spcBef>
                        <a:spcAft>
                          <a:spcPct val="0"/>
                        </a:spcAft>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8pPr>
                      <a:lvl9pPr marL="3886200" indent="-228600" defTabSz="1001713" fontAlgn="base">
                        <a:spcBef>
                          <a:spcPct val="20000"/>
                        </a:spcBef>
                        <a:spcAft>
                          <a:spcPct val="0"/>
                        </a:spcAft>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9pPr>
                    </a:lstStyle>
                    <a:p>
                      <a:pPr marL="376238" marR="0" lvl="0" indent="-376238" algn="ctr" defTabSz="1001713" rtl="0" eaLnBrk="1" fontAlgn="ctr" latinLnBrk="0" hangingPunct="1">
                        <a:lnSpc>
                          <a:spcPct val="100000"/>
                        </a:lnSpc>
                        <a:spcBef>
                          <a:spcPct val="0"/>
                        </a:spcBef>
                        <a:spcAft>
                          <a:spcPct val="0"/>
                        </a:spcAft>
                        <a:buClrTx/>
                        <a:buSzTx/>
                        <a:buFont typeface="Arial" panose="020B0604020202020204" pitchFamily="34" charset="0"/>
                        <a:buNone/>
                        <a:tabLst/>
                      </a:pPr>
                      <a:r>
                        <a:rPr kumimoji="0" lang="en-US" altLang="zh-CN" sz="1500" b="1" i="0" u="none" strike="noStrike" cap="none" normalizeH="0" baseline="0">
                          <a:ln>
                            <a:noFill/>
                          </a:ln>
                          <a:solidFill>
                            <a:srgbClr val="006600"/>
                          </a:solidFill>
                          <a:effectLst/>
                          <a:latin typeface="宋体" panose="02010600030101010101" pitchFamily="2" charset="-122"/>
                          <a:ea typeface="楷体_GB2312" pitchFamily="49" charset="-122"/>
                          <a:sym typeface="黑体" panose="02010609060101010101" pitchFamily="49" charset="-122"/>
                        </a:rPr>
                        <a:t>30</a:t>
                      </a:r>
                      <a:endParaRPr kumimoji="0" lang="en-US" altLang="zh-CN" sz="1500" b="0" i="0" u="none" strike="noStrike" cap="none" normalizeH="0" baseline="0">
                        <a:ln>
                          <a:noFill/>
                        </a:ln>
                        <a:solidFill>
                          <a:srgbClr val="006600"/>
                        </a:solidFill>
                        <a:effectLst/>
                        <a:latin typeface="Arial" panose="020B0604020202020204" pitchFamily="34" charset="0"/>
                        <a:ea typeface="黑体" panose="02010609060101010101" pitchFamily="49" charset="-122"/>
                        <a:sym typeface="黑体" panose="02010609060101010101" pitchFamily="49" charset="-122"/>
                      </a:endParaRPr>
                    </a:p>
                  </a:txBody>
                  <a:tcPr marL="106935" marR="106935" marT="50377" marB="50377" anchor="ctr" horzOverflow="overflow">
                    <a:lnL w="12700" cap="flat" cmpd="sng" algn="ctr">
                      <a:solidFill>
                        <a:srgbClr val="3366FF"/>
                      </a:solidFill>
                      <a:prstDash val="solid"/>
                      <a:round/>
                      <a:headEnd type="none" w="med" len="med"/>
                      <a:tailEnd type="none" w="med" len="med"/>
                    </a:lnL>
                    <a:lnR w="12700" cap="flat" cmpd="sng" algn="ctr">
                      <a:solidFill>
                        <a:srgbClr val="3366FF"/>
                      </a:solidFill>
                      <a:prstDash val="solid"/>
                      <a:round/>
                      <a:headEnd type="none" w="med" len="med"/>
                      <a:tailEnd type="none" w="med" len="med"/>
                    </a:lnR>
                    <a:lnT w="12700" cap="flat" cmpd="sng" algn="ctr">
                      <a:solidFill>
                        <a:srgbClr val="3366FF"/>
                      </a:solidFill>
                      <a:prstDash val="solid"/>
                      <a:round/>
                      <a:headEnd type="none" w="med" len="med"/>
                      <a:tailEnd type="none" w="med" len="med"/>
                    </a:lnT>
                    <a:lnB w="25400" cap="flat" cmpd="sng" algn="ctr">
                      <a:solidFill>
                        <a:srgbClr val="3366FF"/>
                      </a:solidFill>
                      <a:prstDash val="solid"/>
                      <a:round/>
                      <a:headEnd type="none" w="med" len="med"/>
                      <a:tailEnd type="none" w="med" len="med"/>
                    </a:lnB>
                    <a:lnTlToBr>
                      <a:noFill/>
                    </a:lnTlToBr>
                    <a:lnBlToTr>
                      <a:noFill/>
                    </a:lnBlToTr>
                    <a:blipFill dpi="0" rotWithShape="0">
                      <a:blip r:embed="rId9"/>
                      <a:srcRect/>
                      <a:tile tx="0" ty="0" sx="100000" sy="100000" flip="none" algn="tl"/>
                    </a:blipFill>
                  </a:tcPr>
                </a:tc>
                <a:tc>
                  <a:txBody>
                    <a:bodyPr/>
                    <a:lstStyle>
                      <a:lvl1pPr marL="376238" indent="-376238" defTabSz="1001713">
                        <a:spcBef>
                          <a:spcPct val="20000"/>
                        </a:spcBef>
                        <a:buFont typeface="Arial" panose="020B0604020202020204" pitchFamily="34" charset="0"/>
                        <a:defRPr kumimoji="1" sz="2800">
                          <a:solidFill>
                            <a:schemeClr val="tx1"/>
                          </a:solidFill>
                          <a:latin typeface="Calibri" panose="020F0502020204030204" pitchFamily="34" charset="0"/>
                          <a:ea typeface="宋体" panose="02010600030101010101" pitchFamily="2" charset="-122"/>
                        </a:defRPr>
                      </a:lvl1pPr>
                      <a:lvl2pPr marL="742950" indent="-285750" defTabSz="1001713">
                        <a:spcBef>
                          <a:spcPct val="20000"/>
                        </a:spcBef>
                        <a:buFont typeface="Arial" panose="020B0604020202020204" pitchFamily="34" charset="0"/>
                        <a:defRPr kumimoji="1" sz="2400">
                          <a:solidFill>
                            <a:schemeClr val="tx1"/>
                          </a:solidFill>
                          <a:latin typeface="Calibri" panose="020F0502020204030204" pitchFamily="34" charset="0"/>
                          <a:ea typeface="宋体" panose="02010600030101010101" pitchFamily="2" charset="-122"/>
                        </a:defRPr>
                      </a:lvl2pPr>
                      <a:lvl3pPr marL="1143000" indent="-228600" defTabSz="1001713">
                        <a:spcBef>
                          <a:spcPct val="20000"/>
                        </a:spcBef>
                        <a:buFont typeface="Arial" panose="020B0604020202020204" pitchFamily="34" charset="0"/>
                        <a:defRPr kumimoji="1" sz="2000">
                          <a:solidFill>
                            <a:schemeClr val="tx1"/>
                          </a:solidFill>
                          <a:latin typeface="Calibri" panose="020F0502020204030204" pitchFamily="34" charset="0"/>
                          <a:ea typeface="宋体" panose="02010600030101010101" pitchFamily="2" charset="-122"/>
                        </a:defRPr>
                      </a:lvl3pPr>
                      <a:lvl4pPr marL="1600200" indent="-228600" defTabSz="1001713">
                        <a:spcBef>
                          <a:spcPct val="20000"/>
                        </a:spcBef>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4pPr>
                      <a:lvl5pPr marL="2057400" indent="-228600" defTabSz="1001713">
                        <a:spcBef>
                          <a:spcPct val="20000"/>
                        </a:spcBef>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5pPr>
                      <a:lvl6pPr marL="2514600" indent="-228600" defTabSz="1001713" fontAlgn="base">
                        <a:spcBef>
                          <a:spcPct val="20000"/>
                        </a:spcBef>
                        <a:spcAft>
                          <a:spcPct val="0"/>
                        </a:spcAft>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6pPr>
                      <a:lvl7pPr marL="2971800" indent="-228600" defTabSz="1001713" fontAlgn="base">
                        <a:spcBef>
                          <a:spcPct val="20000"/>
                        </a:spcBef>
                        <a:spcAft>
                          <a:spcPct val="0"/>
                        </a:spcAft>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7pPr>
                      <a:lvl8pPr marL="3429000" indent="-228600" defTabSz="1001713" fontAlgn="base">
                        <a:spcBef>
                          <a:spcPct val="20000"/>
                        </a:spcBef>
                        <a:spcAft>
                          <a:spcPct val="0"/>
                        </a:spcAft>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8pPr>
                      <a:lvl9pPr marL="3886200" indent="-228600" defTabSz="1001713" fontAlgn="base">
                        <a:spcBef>
                          <a:spcPct val="20000"/>
                        </a:spcBef>
                        <a:spcAft>
                          <a:spcPct val="0"/>
                        </a:spcAft>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9pPr>
                    </a:lstStyle>
                    <a:p>
                      <a:pPr marL="376238" marR="0" lvl="0" indent="-376238" algn="ctr" defTabSz="1001713" rtl="0" eaLnBrk="1" fontAlgn="ctr" latinLnBrk="0" hangingPunct="1">
                        <a:lnSpc>
                          <a:spcPct val="100000"/>
                        </a:lnSpc>
                        <a:spcBef>
                          <a:spcPct val="0"/>
                        </a:spcBef>
                        <a:spcAft>
                          <a:spcPct val="0"/>
                        </a:spcAft>
                        <a:buClrTx/>
                        <a:buSzTx/>
                        <a:buFont typeface="Arial" panose="020B0604020202020204" pitchFamily="34" charset="0"/>
                        <a:buNone/>
                        <a:tabLst/>
                      </a:pPr>
                      <a:r>
                        <a:rPr kumimoji="0" lang="en-US" altLang="zh-CN" sz="1500" b="1" i="0" u="none" strike="noStrike" cap="none" normalizeH="0" baseline="0">
                          <a:ln>
                            <a:noFill/>
                          </a:ln>
                          <a:solidFill>
                            <a:srgbClr val="006600"/>
                          </a:solidFill>
                          <a:effectLst/>
                          <a:latin typeface="宋体" panose="02010600030101010101" pitchFamily="2" charset="-122"/>
                          <a:ea typeface="楷体_GB2312" pitchFamily="49" charset="-122"/>
                          <a:sym typeface="黑体" panose="02010609060101010101" pitchFamily="49" charset="-122"/>
                        </a:rPr>
                        <a:t>40</a:t>
                      </a:r>
                      <a:endParaRPr kumimoji="0" lang="en-US" altLang="zh-CN" sz="1500" b="0" i="0" u="none" strike="noStrike" cap="none" normalizeH="0" baseline="0">
                        <a:ln>
                          <a:noFill/>
                        </a:ln>
                        <a:solidFill>
                          <a:srgbClr val="006600"/>
                        </a:solidFill>
                        <a:effectLst/>
                        <a:latin typeface="Arial" panose="020B0604020202020204" pitchFamily="34" charset="0"/>
                        <a:ea typeface="黑体" panose="02010609060101010101" pitchFamily="49" charset="-122"/>
                        <a:sym typeface="黑体" panose="02010609060101010101" pitchFamily="49" charset="-122"/>
                      </a:endParaRPr>
                    </a:p>
                  </a:txBody>
                  <a:tcPr marL="106935" marR="106935" marT="50377" marB="50377" anchor="ctr" horzOverflow="overflow">
                    <a:lnL w="12700" cap="flat" cmpd="sng" algn="ctr">
                      <a:solidFill>
                        <a:srgbClr val="3366FF"/>
                      </a:solidFill>
                      <a:prstDash val="solid"/>
                      <a:round/>
                      <a:headEnd type="none" w="med" len="med"/>
                      <a:tailEnd type="none" w="med" len="med"/>
                    </a:lnL>
                    <a:lnR w="12700" cap="flat" cmpd="sng" algn="ctr">
                      <a:solidFill>
                        <a:srgbClr val="3366FF"/>
                      </a:solidFill>
                      <a:prstDash val="solid"/>
                      <a:round/>
                      <a:headEnd type="none" w="med" len="med"/>
                      <a:tailEnd type="none" w="med" len="med"/>
                    </a:lnR>
                    <a:lnT w="12700" cap="flat" cmpd="sng" algn="ctr">
                      <a:solidFill>
                        <a:srgbClr val="3366FF"/>
                      </a:solidFill>
                      <a:prstDash val="solid"/>
                      <a:round/>
                      <a:headEnd type="none" w="med" len="med"/>
                      <a:tailEnd type="none" w="med" len="med"/>
                    </a:lnT>
                    <a:lnB w="25400" cap="flat" cmpd="sng" algn="ctr">
                      <a:solidFill>
                        <a:srgbClr val="3366FF"/>
                      </a:solidFill>
                      <a:prstDash val="solid"/>
                      <a:round/>
                      <a:headEnd type="none" w="med" len="med"/>
                      <a:tailEnd type="none" w="med" len="med"/>
                    </a:lnB>
                    <a:lnTlToBr>
                      <a:noFill/>
                    </a:lnTlToBr>
                    <a:lnBlToTr>
                      <a:noFill/>
                    </a:lnBlToTr>
                    <a:blipFill dpi="0" rotWithShape="0">
                      <a:blip r:embed="rId9"/>
                      <a:srcRect/>
                      <a:tile tx="0" ty="0" sx="100000" sy="100000" flip="none" algn="tl"/>
                    </a:blipFill>
                  </a:tcPr>
                </a:tc>
                <a:tc>
                  <a:txBody>
                    <a:bodyPr/>
                    <a:lstStyle>
                      <a:lvl1pPr marL="376238" indent="-376238" defTabSz="1001713">
                        <a:spcBef>
                          <a:spcPct val="20000"/>
                        </a:spcBef>
                        <a:buFont typeface="Arial" panose="020B0604020202020204" pitchFamily="34" charset="0"/>
                        <a:defRPr kumimoji="1" sz="2800">
                          <a:solidFill>
                            <a:schemeClr val="tx1"/>
                          </a:solidFill>
                          <a:latin typeface="Calibri" panose="020F0502020204030204" pitchFamily="34" charset="0"/>
                          <a:ea typeface="宋体" panose="02010600030101010101" pitchFamily="2" charset="-122"/>
                        </a:defRPr>
                      </a:lvl1pPr>
                      <a:lvl2pPr marL="742950" indent="-285750" defTabSz="1001713">
                        <a:spcBef>
                          <a:spcPct val="20000"/>
                        </a:spcBef>
                        <a:buFont typeface="Arial" panose="020B0604020202020204" pitchFamily="34" charset="0"/>
                        <a:defRPr kumimoji="1" sz="2400">
                          <a:solidFill>
                            <a:schemeClr val="tx1"/>
                          </a:solidFill>
                          <a:latin typeface="Calibri" panose="020F0502020204030204" pitchFamily="34" charset="0"/>
                          <a:ea typeface="宋体" panose="02010600030101010101" pitchFamily="2" charset="-122"/>
                        </a:defRPr>
                      </a:lvl2pPr>
                      <a:lvl3pPr marL="1143000" indent="-228600" defTabSz="1001713">
                        <a:spcBef>
                          <a:spcPct val="20000"/>
                        </a:spcBef>
                        <a:buFont typeface="Arial" panose="020B0604020202020204" pitchFamily="34" charset="0"/>
                        <a:defRPr kumimoji="1" sz="2000">
                          <a:solidFill>
                            <a:schemeClr val="tx1"/>
                          </a:solidFill>
                          <a:latin typeface="Calibri" panose="020F0502020204030204" pitchFamily="34" charset="0"/>
                          <a:ea typeface="宋体" panose="02010600030101010101" pitchFamily="2" charset="-122"/>
                        </a:defRPr>
                      </a:lvl3pPr>
                      <a:lvl4pPr marL="1600200" indent="-228600" defTabSz="1001713">
                        <a:spcBef>
                          <a:spcPct val="20000"/>
                        </a:spcBef>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4pPr>
                      <a:lvl5pPr marL="2057400" indent="-228600" defTabSz="1001713">
                        <a:spcBef>
                          <a:spcPct val="20000"/>
                        </a:spcBef>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5pPr>
                      <a:lvl6pPr marL="2514600" indent="-228600" defTabSz="1001713" fontAlgn="base">
                        <a:spcBef>
                          <a:spcPct val="20000"/>
                        </a:spcBef>
                        <a:spcAft>
                          <a:spcPct val="0"/>
                        </a:spcAft>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6pPr>
                      <a:lvl7pPr marL="2971800" indent="-228600" defTabSz="1001713" fontAlgn="base">
                        <a:spcBef>
                          <a:spcPct val="20000"/>
                        </a:spcBef>
                        <a:spcAft>
                          <a:spcPct val="0"/>
                        </a:spcAft>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7pPr>
                      <a:lvl8pPr marL="3429000" indent="-228600" defTabSz="1001713" fontAlgn="base">
                        <a:spcBef>
                          <a:spcPct val="20000"/>
                        </a:spcBef>
                        <a:spcAft>
                          <a:spcPct val="0"/>
                        </a:spcAft>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8pPr>
                      <a:lvl9pPr marL="3886200" indent="-228600" defTabSz="1001713" fontAlgn="base">
                        <a:spcBef>
                          <a:spcPct val="20000"/>
                        </a:spcBef>
                        <a:spcAft>
                          <a:spcPct val="0"/>
                        </a:spcAft>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9pPr>
                    </a:lstStyle>
                    <a:p>
                      <a:pPr marL="376238" marR="0" lvl="0" indent="-376238" algn="ctr" defTabSz="1001713" rtl="0" eaLnBrk="1" fontAlgn="ctr" latinLnBrk="0" hangingPunct="1">
                        <a:lnSpc>
                          <a:spcPct val="100000"/>
                        </a:lnSpc>
                        <a:spcBef>
                          <a:spcPct val="0"/>
                        </a:spcBef>
                        <a:spcAft>
                          <a:spcPct val="0"/>
                        </a:spcAft>
                        <a:buClrTx/>
                        <a:buSzTx/>
                        <a:buFont typeface="Arial" panose="020B0604020202020204" pitchFamily="34" charset="0"/>
                        <a:buNone/>
                        <a:tabLst/>
                      </a:pPr>
                      <a:r>
                        <a:rPr kumimoji="0" lang="en-US" altLang="zh-CN" sz="1500" b="1" i="0" u="none" strike="noStrike" cap="none" normalizeH="0" baseline="0">
                          <a:ln>
                            <a:noFill/>
                          </a:ln>
                          <a:solidFill>
                            <a:srgbClr val="006600"/>
                          </a:solidFill>
                          <a:effectLst/>
                          <a:latin typeface="宋体" panose="02010600030101010101" pitchFamily="2" charset="-122"/>
                          <a:ea typeface="楷体_GB2312" pitchFamily="49" charset="-122"/>
                          <a:sym typeface="黑体" panose="02010609060101010101" pitchFamily="49" charset="-122"/>
                        </a:rPr>
                        <a:t>50</a:t>
                      </a:r>
                      <a:endParaRPr kumimoji="0" lang="en-US" altLang="zh-CN" sz="1500" b="0" i="0" u="none" strike="noStrike" cap="none" normalizeH="0" baseline="0">
                        <a:ln>
                          <a:noFill/>
                        </a:ln>
                        <a:solidFill>
                          <a:srgbClr val="006600"/>
                        </a:solidFill>
                        <a:effectLst/>
                        <a:latin typeface="Arial" panose="020B0604020202020204" pitchFamily="34" charset="0"/>
                        <a:ea typeface="黑体" panose="02010609060101010101" pitchFamily="49" charset="-122"/>
                        <a:sym typeface="黑体" panose="02010609060101010101" pitchFamily="49" charset="-122"/>
                      </a:endParaRPr>
                    </a:p>
                  </a:txBody>
                  <a:tcPr marL="106935" marR="106935" marT="50377" marB="50377" anchor="ctr" horzOverflow="overflow">
                    <a:lnL w="12700" cap="flat" cmpd="sng" algn="ctr">
                      <a:solidFill>
                        <a:srgbClr val="3366FF"/>
                      </a:solidFill>
                      <a:prstDash val="solid"/>
                      <a:round/>
                      <a:headEnd type="none" w="med" len="med"/>
                      <a:tailEnd type="none" w="med" len="med"/>
                    </a:lnL>
                    <a:lnR w="12700" cap="flat" cmpd="sng" algn="ctr">
                      <a:solidFill>
                        <a:srgbClr val="3366FF"/>
                      </a:solidFill>
                      <a:prstDash val="solid"/>
                      <a:round/>
                      <a:headEnd type="none" w="med" len="med"/>
                      <a:tailEnd type="none" w="med" len="med"/>
                    </a:lnR>
                    <a:lnT w="12700" cap="flat" cmpd="sng" algn="ctr">
                      <a:solidFill>
                        <a:srgbClr val="3366FF"/>
                      </a:solidFill>
                      <a:prstDash val="solid"/>
                      <a:round/>
                      <a:headEnd type="none" w="med" len="med"/>
                      <a:tailEnd type="none" w="med" len="med"/>
                    </a:lnT>
                    <a:lnB w="25400" cap="flat" cmpd="sng" algn="ctr">
                      <a:solidFill>
                        <a:srgbClr val="3366FF"/>
                      </a:solidFill>
                      <a:prstDash val="solid"/>
                      <a:round/>
                      <a:headEnd type="none" w="med" len="med"/>
                      <a:tailEnd type="none" w="med" len="med"/>
                    </a:lnB>
                    <a:lnTlToBr>
                      <a:noFill/>
                    </a:lnTlToBr>
                    <a:lnBlToTr>
                      <a:noFill/>
                    </a:lnBlToTr>
                    <a:blipFill dpi="0" rotWithShape="0">
                      <a:blip r:embed="rId9"/>
                      <a:srcRect/>
                      <a:tile tx="0" ty="0" sx="100000" sy="100000" flip="none" algn="tl"/>
                    </a:blipFill>
                  </a:tcPr>
                </a:tc>
                <a:tc>
                  <a:txBody>
                    <a:bodyPr/>
                    <a:lstStyle>
                      <a:lvl1pPr marL="376238" indent="-376238" defTabSz="1001713">
                        <a:spcBef>
                          <a:spcPct val="20000"/>
                        </a:spcBef>
                        <a:buFont typeface="Arial" panose="020B0604020202020204" pitchFamily="34" charset="0"/>
                        <a:defRPr kumimoji="1" sz="2800">
                          <a:solidFill>
                            <a:schemeClr val="tx1"/>
                          </a:solidFill>
                          <a:latin typeface="Calibri" panose="020F0502020204030204" pitchFamily="34" charset="0"/>
                          <a:ea typeface="宋体" panose="02010600030101010101" pitchFamily="2" charset="-122"/>
                        </a:defRPr>
                      </a:lvl1pPr>
                      <a:lvl2pPr marL="742950" indent="-285750" defTabSz="1001713">
                        <a:spcBef>
                          <a:spcPct val="20000"/>
                        </a:spcBef>
                        <a:buFont typeface="Arial" panose="020B0604020202020204" pitchFamily="34" charset="0"/>
                        <a:defRPr kumimoji="1" sz="2400">
                          <a:solidFill>
                            <a:schemeClr val="tx1"/>
                          </a:solidFill>
                          <a:latin typeface="Calibri" panose="020F0502020204030204" pitchFamily="34" charset="0"/>
                          <a:ea typeface="宋体" panose="02010600030101010101" pitchFamily="2" charset="-122"/>
                        </a:defRPr>
                      </a:lvl2pPr>
                      <a:lvl3pPr marL="1143000" indent="-228600" defTabSz="1001713">
                        <a:spcBef>
                          <a:spcPct val="20000"/>
                        </a:spcBef>
                        <a:buFont typeface="Arial" panose="020B0604020202020204" pitchFamily="34" charset="0"/>
                        <a:defRPr kumimoji="1" sz="2000">
                          <a:solidFill>
                            <a:schemeClr val="tx1"/>
                          </a:solidFill>
                          <a:latin typeface="Calibri" panose="020F0502020204030204" pitchFamily="34" charset="0"/>
                          <a:ea typeface="宋体" panose="02010600030101010101" pitchFamily="2" charset="-122"/>
                        </a:defRPr>
                      </a:lvl3pPr>
                      <a:lvl4pPr marL="1600200" indent="-228600" defTabSz="1001713">
                        <a:spcBef>
                          <a:spcPct val="20000"/>
                        </a:spcBef>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4pPr>
                      <a:lvl5pPr marL="2057400" indent="-228600" defTabSz="1001713">
                        <a:spcBef>
                          <a:spcPct val="20000"/>
                        </a:spcBef>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5pPr>
                      <a:lvl6pPr marL="2514600" indent="-228600" defTabSz="1001713" fontAlgn="base">
                        <a:spcBef>
                          <a:spcPct val="20000"/>
                        </a:spcBef>
                        <a:spcAft>
                          <a:spcPct val="0"/>
                        </a:spcAft>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6pPr>
                      <a:lvl7pPr marL="2971800" indent="-228600" defTabSz="1001713" fontAlgn="base">
                        <a:spcBef>
                          <a:spcPct val="20000"/>
                        </a:spcBef>
                        <a:spcAft>
                          <a:spcPct val="0"/>
                        </a:spcAft>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7pPr>
                      <a:lvl8pPr marL="3429000" indent="-228600" defTabSz="1001713" fontAlgn="base">
                        <a:spcBef>
                          <a:spcPct val="20000"/>
                        </a:spcBef>
                        <a:spcAft>
                          <a:spcPct val="0"/>
                        </a:spcAft>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8pPr>
                      <a:lvl9pPr marL="3886200" indent="-228600" defTabSz="1001713" fontAlgn="base">
                        <a:spcBef>
                          <a:spcPct val="20000"/>
                        </a:spcBef>
                        <a:spcAft>
                          <a:spcPct val="0"/>
                        </a:spcAft>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9pPr>
                    </a:lstStyle>
                    <a:p>
                      <a:pPr marL="376238" marR="0" lvl="0" indent="-376238" algn="ctr" defTabSz="1001713" rtl="0" eaLnBrk="1" fontAlgn="ctr" latinLnBrk="0" hangingPunct="1">
                        <a:lnSpc>
                          <a:spcPct val="100000"/>
                        </a:lnSpc>
                        <a:spcBef>
                          <a:spcPct val="0"/>
                        </a:spcBef>
                        <a:spcAft>
                          <a:spcPct val="0"/>
                        </a:spcAft>
                        <a:buClrTx/>
                        <a:buSzTx/>
                        <a:buFont typeface="Arial" panose="020B0604020202020204" pitchFamily="34" charset="0"/>
                        <a:buNone/>
                        <a:tabLst/>
                      </a:pPr>
                      <a:r>
                        <a:rPr kumimoji="0" lang="en-US" altLang="zh-CN" sz="1500" b="1" i="0" u="none" strike="noStrike" cap="none" normalizeH="0" baseline="0">
                          <a:ln>
                            <a:noFill/>
                          </a:ln>
                          <a:solidFill>
                            <a:srgbClr val="006600"/>
                          </a:solidFill>
                          <a:effectLst/>
                          <a:latin typeface="宋体" panose="02010600030101010101" pitchFamily="2" charset="-122"/>
                          <a:ea typeface="楷体_GB2312" pitchFamily="49" charset="-122"/>
                          <a:sym typeface="黑体" panose="02010609060101010101" pitchFamily="49" charset="-122"/>
                        </a:rPr>
                        <a:t>60</a:t>
                      </a:r>
                      <a:endParaRPr kumimoji="0" lang="en-US" altLang="zh-CN" sz="1500" b="0" i="0" u="none" strike="noStrike" cap="none" normalizeH="0" baseline="0">
                        <a:ln>
                          <a:noFill/>
                        </a:ln>
                        <a:solidFill>
                          <a:srgbClr val="006600"/>
                        </a:solidFill>
                        <a:effectLst/>
                        <a:latin typeface="Arial" panose="020B0604020202020204" pitchFamily="34" charset="0"/>
                        <a:ea typeface="黑体" panose="02010609060101010101" pitchFamily="49" charset="-122"/>
                        <a:sym typeface="黑体" panose="02010609060101010101" pitchFamily="49" charset="-122"/>
                      </a:endParaRPr>
                    </a:p>
                  </a:txBody>
                  <a:tcPr marL="106935" marR="106935" marT="50377" marB="50377" anchor="ctr" horzOverflow="overflow">
                    <a:lnL w="12700" cap="flat" cmpd="sng" algn="ctr">
                      <a:solidFill>
                        <a:srgbClr val="3366FF"/>
                      </a:solidFill>
                      <a:prstDash val="solid"/>
                      <a:round/>
                      <a:headEnd type="none" w="med" len="med"/>
                      <a:tailEnd type="none" w="med" len="med"/>
                    </a:lnL>
                    <a:lnR w="12700" cap="flat" cmpd="sng" algn="ctr">
                      <a:solidFill>
                        <a:srgbClr val="3366FF"/>
                      </a:solidFill>
                      <a:prstDash val="solid"/>
                      <a:round/>
                      <a:headEnd type="none" w="med" len="med"/>
                      <a:tailEnd type="none" w="med" len="med"/>
                    </a:lnR>
                    <a:lnT w="12700" cap="flat" cmpd="sng" algn="ctr">
                      <a:solidFill>
                        <a:srgbClr val="3366FF"/>
                      </a:solidFill>
                      <a:prstDash val="solid"/>
                      <a:round/>
                      <a:headEnd type="none" w="med" len="med"/>
                      <a:tailEnd type="none" w="med" len="med"/>
                    </a:lnT>
                    <a:lnB w="25400" cap="flat" cmpd="sng" algn="ctr">
                      <a:solidFill>
                        <a:srgbClr val="3366FF"/>
                      </a:solidFill>
                      <a:prstDash val="solid"/>
                      <a:round/>
                      <a:headEnd type="none" w="med" len="med"/>
                      <a:tailEnd type="none" w="med" len="med"/>
                    </a:lnB>
                    <a:lnTlToBr>
                      <a:noFill/>
                    </a:lnTlToBr>
                    <a:lnBlToTr>
                      <a:noFill/>
                    </a:lnBlToTr>
                    <a:blipFill dpi="0" rotWithShape="0">
                      <a:blip r:embed="rId9"/>
                      <a:srcRect/>
                      <a:tile tx="0" ty="0" sx="100000" sy="100000" flip="none" algn="tl"/>
                    </a:blipFill>
                  </a:tcPr>
                </a:tc>
                <a:tc>
                  <a:txBody>
                    <a:bodyPr/>
                    <a:lstStyle>
                      <a:lvl1pPr marL="376238" indent="-376238" defTabSz="1001713">
                        <a:spcBef>
                          <a:spcPct val="20000"/>
                        </a:spcBef>
                        <a:buFont typeface="Arial" panose="020B0604020202020204" pitchFamily="34" charset="0"/>
                        <a:defRPr kumimoji="1" sz="2800">
                          <a:solidFill>
                            <a:schemeClr val="tx1"/>
                          </a:solidFill>
                          <a:latin typeface="Calibri" panose="020F0502020204030204" pitchFamily="34" charset="0"/>
                          <a:ea typeface="宋体" panose="02010600030101010101" pitchFamily="2" charset="-122"/>
                        </a:defRPr>
                      </a:lvl1pPr>
                      <a:lvl2pPr marL="742950" indent="-285750" defTabSz="1001713">
                        <a:spcBef>
                          <a:spcPct val="20000"/>
                        </a:spcBef>
                        <a:buFont typeface="Arial" panose="020B0604020202020204" pitchFamily="34" charset="0"/>
                        <a:defRPr kumimoji="1" sz="2400">
                          <a:solidFill>
                            <a:schemeClr val="tx1"/>
                          </a:solidFill>
                          <a:latin typeface="Calibri" panose="020F0502020204030204" pitchFamily="34" charset="0"/>
                          <a:ea typeface="宋体" panose="02010600030101010101" pitchFamily="2" charset="-122"/>
                        </a:defRPr>
                      </a:lvl2pPr>
                      <a:lvl3pPr marL="1143000" indent="-228600" defTabSz="1001713">
                        <a:spcBef>
                          <a:spcPct val="20000"/>
                        </a:spcBef>
                        <a:buFont typeface="Arial" panose="020B0604020202020204" pitchFamily="34" charset="0"/>
                        <a:defRPr kumimoji="1" sz="2000">
                          <a:solidFill>
                            <a:schemeClr val="tx1"/>
                          </a:solidFill>
                          <a:latin typeface="Calibri" panose="020F0502020204030204" pitchFamily="34" charset="0"/>
                          <a:ea typeface="宋体" panose="02010600030101010101" pitchFamily="2" charset="-122"/>
                        </a:defRPr>
                      </a:lvl3pPr>
                      <a:lvl4pPr marL="1600200" indent="-228600" defTabSz="1001713">
                        <a:spcBef>
                          <a:spcPct val="20000"/>
                        </a:spcBef>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4pPr>
                      <a:lvl5pPr marL="2057400" indent="-228600" defTabSz="1001713">
                        <a:spcBef>
                          <a:spcPct val="20000"/>
                        </a:spcBef>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5pPr>
                      <a:lvl6pPr marL="2514600" indent="-228600" defTabSz="1001713" fontAlgn="base">
                        <a:spcBef>
                          <a:spcPct val="20000"/>
                        </a:spcBef>
                        <a:spcAft>
                          <a:spcPct val="0"/>
                        </a:spcAft>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6pPr>
                      <a:lvl7pPr marL="2971800" indent="-228600" defTabSz="1001713" fontAlgn="base">
                        <a:spcBef>
                          <a:spcPct val="20000"/>
                        </a:spcBef>
                        <a:spcAft>
                          <a:spcPct val="0"/>
                        </a:spcAft>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7pPr>
                      <a:lvl8pPr marL="3429000" indent="-228600" defTabSz="1001713" fontAlgn="base">
                        <a:spcBef>
                          <a:spcPct val="20000"/>
                        </a:spcBef>
                        <a:spcAft>
                          <a:spcPct val="0"/>
                        </a:spcAft>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8pPr>
                      <a:lvl9pPr marL="3886200" indent="-228600" defTabSz="1001713" fontAlgn="base">
                        <a:spcBef>
                          <a:spcPct val="20000"/>
                        </a:spcBef>
                        <a:spcAft>
                          <a:spcPct val="0"/>
                        </a:spcAft>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9pPr>
                    </a:lstStyle>
                    <a:p>
                      <a:pPr marL="376238" marR="0" lvl="0" indent="-376238" algn="ctr" defTabSz="1001713" rtl="0" eaLnBrk="1" fontAlgn="ctr" latinLnBrk="0" hangingPunct="1">
                        <a:lnSpc>
                          <a:spcPct val="100000"/>
                        </a:lnSpc>
                        <a:spcBef>
                          <a:spcPct val="0"/>
                        </a:spcBef>
                        <a:spcAft>
                          <a:spcPct val="0"/>
                        </a:spcAft>
                        <a:buClrTx/>
                        <a:buSzTx/>
                        <a:buFont typeface="Arial" panose="020B0604020202020204" pitchFamily="34" charset="0"/>
                        <a:buNone/>
                        <a:tabLst/>
                      </a:pPr>
                      <a:r>
                        <a:rPr kumimoji="0" lang="en-US" altLang="zh-CN" sz="1500" b="1" i="0" u="none" strike="noStrike" cap="none" normalizeH="0" baseline="0">
                          <a:ln>
                            <a:noFill/>
                          </a:ln>
                          <a:solidFill>
                            <a:srgbClr val="006600"/>
                          </a:solidFill>
                          <a:effectLst/>
                          <a:latin typeface="宋体" panose="02010600030101010101" pitchFamily="2" charset="-122"/>
                          <a:ea typeface="楷体_GB2312" pitchFamily="49" charset="-122"/>
                          <a:sym typeface="黑体" panose="02010609060101010101" pitchFamily="49" charset="-122"/>
                        </a:rPr>
                        <a:t>21</a:t>
                      </a:r>
                      <a:endParaRPr kumimoji="0" lang="en-US" altLang="zh-CN" sz="1500" b="0" i="0" u="none" strike="noStrike" cap="none" normalizeH="0" baseline="0">
                        <a:ln>
                          <a:noFill/>
                        </a:ln>
                        <a:solidFill>
                          <a:srgbClr val="006600"/>
                        </a:solidFill>
                        <a:effectLst/>
                        <a:latin typeface="Arial" panose="020B0604020202020204" pitchFamily="34" charset="0"/>
                        <a:ea typeface="黑体" panose="02010609060101010101" pitchFamily="49" charset="-122"/>
                        <a:sym typeface="黑体" panose="02010609060101010101" pitchFamily="49" charset="-122"/>
                      </a:endParaRPr>
                    </a:p>
                  </a:txBody>
                  <a:tcPr marL="106935" marR="106935" marT="50377" marB="50377" anchor="ctr" horzOverflow="overflow">
                    <a:lnL w="12700" cap="flat" cmpd="sng" algn="ctr">
                      <a:solidFill>
                        <a:srgbClr val="3366FF"/>
                      </a:solidFill>
                      <a:prstDash val="solid"/>
                      <a:round/>
                      <a:headEnd type="none" w="med" len="med"/>
                      <a:tailEnd type="none" w="med" len="med"/>
                    </a:lnL>
                    <a:lnR w="12700" cap="flat" cmpd="sng" algn="ctr">
                      <a:solidFill>
                        <a:srgbClr val="3366FF"/>
                      </a:solidFill>
                      <a:prstDash val="solid"/>
                      <a:round/>
                      <a:headEnd type="none" w="med" len="med"/>
                      <a:tailEnd type="none" w="med" len="med"/>
                    </a:lnR>
                    <a:lnT w="12700" cap="flat" cmpd="sng" algn="ctr">
                      <a:solidFill>
                        <a:srgbClr val="3366FF"/>
                      </a:solidFill>
                      <a:prstDash val="solid"/>
                      <a:round/>
                      <a:headEnd type="none" w="med" len="med"/>
                      <a:tailEnd type="none" w="med" len="med"/>
                    </a:lnT>
                    <a:lnB w="25400" cap="flat" cmpd="sng" algn="ctr">
                      <a:solidFill>
                        <a:srgbClr val="3366FF"/>
                      </a:solidFill>
                      <a:prstDash val="solid"/>
                      <a:round/>
                      <a:headEnd type="none" w="med" len="med"/>
                      <a:tailEnd type="none" w="med" len="med"/>
                    </a:lnB>
                    <a:lnTlToBr>
                      <a:noFill/>
                    </a:lnTlToBr>
                    <a:lnBlToTr>
                      <a:noFill/>
                    </a:lnBlToTr>
                    <a:blipFill dpi="0" rotWithShape="0">
                      <a:blip r:embed="rId9"/>
                      <a:srcRect/>
                      <a:tile tx="0" ty="0" sx="100000" sy="100000" flip="none" algn="tl"/>
                    </a:blipFill>
                  </a:tcPr>
                </a:tc>
                <a:tc>
                  <a:txBody>
                    <a:bodyPr/>
                    <a:lstStyle>
                      <a:lvl1pPr marL="376238" indent="-376238" defTabSz="1001713">
                        <a:spcBef>
                          <a:spcPct val="20000"/>
                        </a:spcBef>
                        <a:buFont typeface="Arial" panose="020B0604020202020204" pitchFamily="34" charset="0"/>
                        <a:defRPr kumimoji="1" sz="2800">
                          <a:solidFill>
                            <a:schemeClr val="tx1"/>
                          </a:solidFill>
                          <a:latin typeface="Calibri" panose="020F0502020204030204" pitchFamily="34" charset="0"/>
                          <a:ea typeface="宋体" panose="02010600030101010101" pitchFamily="2" charset="-122"/>
                        </a:defRPr>
                      </a:lvl1pPr>
                      <a:lvl2pPr marL="742950" indent="-285750" defTabSz="1001713">
                        <a:spcBef>
                          <a:spcPct val="20000"/>
                        </a:spcBef>
                        <a:buFont typeface="Arial" panose="020B0604020202020204" pitchFamily="34" charset="0"/>
                        <a:defRPr kumimoji="1" sz="2400">
                          <a:solidFill>
                            <a:schemeClr val="tx1"/>
                          </a:solidFill>
                          <a:latin typeface="Calibri" panose="020F0502020204030204" pitchFamily="34" charset="0"/>
                          <a:ea typeface="宋体" panose="02010600030101010101" pitchFamily="2" charset="-122"/>
                        </a:defRPr>
                      </a:lvl2pPr>
                      <a:lvl3pPr marL="1143000" indent="-228600" defTabSz="1001713">
                        <a:spcBef>
                          <a:spcPct val="20000"/>
                        </a:spcBef>
                        <a:buFont typeface="Arial" panose="020B0604020202020204" pitchFamily="34" charset="0"/>
                        <a:defRPr kumimoji="1" sz="2000">
                          <a:solidFill>
                            <a:schemeClr val="tx1"/>
                          </a:solidFill>
                          <a:latin typeface="Calibri" panose="020F0502020204030204" pitchFamily="34" charset="0"/>
                          <a:ea typeface="宋体" panose="02010600030101010101" pitchFamily="2" charset="-122"/>
                        </a:defRPr>
                      </a:lvl3pPr>
                      <a:lvl4pPr marL="1600200" indent="-228600" defTabSz="1001713">
                        <a:spcBef>
                          <a:spcPct val="20000"/>
                        </a:spcBef>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4pPr>
                      <a:lvl5pPr marL="2057400" indent="-228600" defTabSz="1001713">
                        <a:spcBef>
                          <a:spcPct val="20000"/>
                        </a:spcBef>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5pPr>
                      <a:lvl6pPr marL="2514600" indent="-228600" defTabSz="1001713" fontAlgn="base">
                        <a:spcBef>
                          <a:spcPct val="20000"/>
                        </a:spcBef>
                        <a:spcAft>
                          <a:spcPct val="0"/>
                        </a:spcAft>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6pPr>
                      <a:lvl7pPr marL="2971800" indent="-228600" defTabSz="1001713" fontAlgn="base">
                        <a:spcBef>
                          <a:spcPct val="20000"/>
                        </a:spcBef>
                        <a:spcAft>
                          <a:spcPct val="0"/>
                        </a:spcAft>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7pPr>
                      <a:lvl8pPr marL="3429000" indent="-228600" defTabSz="1001713" fontAlgn="base">
                        <a:spcBef>
                          <a:spcPct val="20000"/>
                        </a:spcBef>
                        <a:spcAft>
                          <a:spcPct val="0"/>
                        </a:spcAft>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8pPr>
                      <a:lvl9pPr marL="3886200" indent="-228600" defTabSz="1001713" fontAlgn="base">
                        <a:spcBef>
                          <a:spcPct val="20000"/>
                        </a:spcBef>
                        <a:spcAft>
                          <a:spcPct val="0"/>
                        </a:spcAft>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9pPr>
                    </a:lstStyle>
                    <a:p>
                      <a:pPr marL="376238" marR="0" lvl="0" indent="-376238" algn="ctr" defTabSz="1001713" rtl="0" eaLnBrk="1" fontAlgn="ctr" latinLnBrk="0" hangingPunct="1">
                        <a:lnSpc>
                          <a:spcPct val="100000"/>
                        </a:lnSpc>
                        <a:spcBef>
                          <a:spcPct val="0"/>
                        </a:spcBef>
                        <a:spcAft>
                          <a:spcPct val="0"/>
                        </a:spcAft>
                        <a:buClrTx/>
                        <a:buSzTx/>
                        <a:buFont typeface="Arial" panose="020B0604020202020204" pitchFamily="34" charset="0"/>
                        <a:buNone/>
                        <a:tabLst/>
                      </a:pPr>
                      <a:r>
                        <a:rPr kumimoji="0" lang="en-US" altLang="zh-CN" sz="1500" b="1" i="0" u="none" strike="noStrike" cap="none" normalizeH="0" baseline="0">
                          <a:ln>
                            <a:noFill/>
                          </a:ln>
                          <a:solidFill>
                            <a:srgbClr val="FF0000"/>
                          </a:solidFill>
                          <a:effectLst/>
                          <a:latin typeface="宋体" panose="02010600030101010101" pitchFamily="2" charset="-122"/>
                          <a:ea typeface="楷体_GB2312" pitchFamily="49" charset="-122"/>
                          <a:sym typeface="黑体" panose="02010609060101010101" pitchFamily="49" charset="-122"/>
                        </a:rPr>
                        <a:t>24</a:t>
                      </a:r>
                      <a:endParaRPr kumimoji="0" lang="en-US" altLang="zh-CN" sz="1500" b="0" i="0" u="none" strike="noStrike" cap="none" normalizeH="0" baseline="0">
                        <a:ln>
                          <a:noFill/>
                        </a:ln>
                        <a:solidFill>
                          <a:schemeClr val="tx1"/>
                        </a:solidFill>
                        <a:effectLst/>
                        <a:latin typeface="Arial" panose="020B0604020202020204" pitchFamily="34" charset="0"/>
                        <a:ea typeface="黑体" panose="02010609060101010101" pitchFamily="49" charset="-122"/>
                        <a:sym typeface="黑体" panose="02010609060101010101" pitchFamily="49" charset="-122"/>
                      </a:endParaRPr>
                    </a:p>
                  </a:txBody>
                  <a:tcPr marL="106935" marR="106935" marT="50377" marB="50377" anchor="ctr" horzOverflow="overflow">
                    <a:lnL w="12700" cap="flat" cmpd="sng" algn="ctr">
                      <a:solidFill>
                        <a:srgbClr val="3366FF"/>
                      </a:solidFill>
                      <a:prstDash val="solid"/>
                      <a:round/>
                      <a:headEnd type="none" w="med" len="med"/>
                      <a:tailEnd type="none" w="med" len="med"/>
                    </a:lnL>
                    <a:lnR w="25400" cap="flat" cmpd="sng" algn="ctr">
                      <a:solidFill>
                        <a:srgbClr val="3366FF"/>
                      </a:solidFill>
                      <a:prstDash val="solid"/>
                      <a:round/>
                      <a:headEnd type="none" w="med" len="med"/>
                      <a:tailEnd type="none" w="med" len="med"/>
                    </a:lnR>
                    <a:lnT w="12700" cap="flat" cmpd="sng" algn="ctr">
                      <a:solidFill>
                        <a:srgbClr val="3366FF"/>
                      </a:solidFill>
                      <a:prstDash val="solid"/>
                      <a:round/>
                      <a:headEnd type="none" w="med" len="med"/>
                      <a:tailEnd type="none" w="med" len="med"/>
                    </a:lnT>
                    <a:lnB w="25400" cap="flat" cmpd="sng" algn="ctr">
                      <a:solidFill>
                        <a:srgbClr val="3366FF"/>
                      </a:solidFill>
                      <a:prstDash val="solid"/>
                      <a:round/>
                      <a:headEnd type="none" w="med" len="med"/>
                      <a:tailEnd type="none" w="med" len="med"/>
                    </a:lnB>
                    <a:lnTlToBr>
                      <a:noFill/>
                    </a:lnTlToBr>
                    <a:lnBlToTr>
                      <a:noFill/>
                    </a:lnBlToTr>
                    <a:blipFill dpi="0" rotWithShape="0">
                      <a:blip r:embed="rId9"/>
                      <a:srcRect/>
                      <a:tile tx="0" ty="0" sx="100000" sy="100000" flip="none" algn="tl"/>
                    </a:blipFill>
                  </a:tcPr>
                </a:tc>
                <a:extLst>
                  <a:ext uri="{0D108BD9-81ED-4DB2-BD59-A6C34878D82A}">
                    <a16:rowId xmlns:a16="http://schemas.microsoft.com/office/drawing/2014/main" val="10002"/>
                  </a:ext>
                </a:extLst>
              </a:tr>
            </a:tbl>
          </a:graphicData>
        </a:graphic>
      </p:graphicFrame>
      <p:sp>
        <p:nvSpPr>
          <p:cNvPr id="19510" name="Text Box 665"/>
          <p:cNvSpPr txBox="1">
            <a:spLocks noChangeArrowheads="1"/>
          </p:cNvSpPr>
          <p:nvPr/>
        </p:nvSpPr>
        <p:spPr bwMode="auto">
          <a:xfrm>
            <a:off x="614363" y="1298575"/>
            <a:ext cx="1525587" cy="37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4306" tIns="52153" rIns="104306" bIns="52153">
            <a:spAutoFit/>
          </a:bodyPr>
          <a:lstStyle>
            <a:lvl1pPr defTabSz="1001713">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defTabSz="1001713">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defTabSz="1001713">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defTabSz="1001713">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defTabSz="1001713">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defTabSz="1001713"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defTabSz="1001713"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defTabSz="1001713"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defTabSz="1001713"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spcBef>
                <a:spcPct val="50000"/>
              </a:spcBef>
              <a:buFont typeface="Arial" panose="020B0604020202020204" pitchFamily="34" charset="0"/>
              <a:buNone/>
            </a:pPr>
            <a:r>
              <a:rPr lang="zh-CN" altLang="en-US" sz="1800" b="1">
                <a:solidFill>
                  <a:srgbClr val="454545"/>
                </a:solidFill>
                <a:latin typeface="Arial" panose="020B0604020202020204" pitchFamily="34" charset="0"/>
                <a:ea typeface="黑体" panose="02010609060101010101" pitchFamily="49" charset="-122"/>
                <a:sym typeface="黑体" panose="02010609060101010101" pitchFamily="49" charset="-122"/>
              </a:rPr>
              <a:t>数字化时代</a:t>
            </a:r>
          </a:p>
        </p:txBody>
      </p:sp>
      <p:sp>
        <p:nvSpPr>
          <p:cNvPr id="19511" name="Text Box 858"/>
          <p:cNvSpPr txBox="1">
            <a:spLocks noChangeArrowheads="1"/>
          </p:cNvSpPr>
          <p:nvPr/>
        </p:nvSpPr>
        <p:spPr bwMode="auto">
          <a:xfrm>
            <a:off x="6824663" y="1311275"/>
            <a:ext cx="1731962" cy="379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4306" tIns="52153" rIns="104306" bIns="52153">
            <a:spAutoFit/>
          </a:bodyPr>
          <a:lstStyle>
            <a:lvl1pPr defTabSz="1001713">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defTabSz="1001713">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defTabSz="1001713">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defTabSz="1001713">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defTabSz="1001713">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defTabSz="1001713"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defTabSz="1001713"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defTabSz="1001713"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defTabSz="1001713"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spcBef>
                <a:spcPct val="50000"/>
              </a:spcBef>
              <a:buFont typeface="Arial" panose="020B0604020202020204" pitchFamily="34" charset="0"/>
              <a:buNone/>
            </a:pPr>
            <a:r>
              <a:rPr lang="zh-CN" altLang="en-US" sz="1800" b="1">
                <a:solidFill>
                  <a:srgbClr val="454545"/>
                </a:solidFill>
                <a:latin typeface="Arial" panose="020B0604020202020204" pitchFamily="34" charset="0"/>
                <a:ea typeface="黑体" panose="02010609060101010101" pitchFamily="49" charset="-122"/>
                <a:sym typeface="黑体" panose="02010609060101010101" pitchFamily="49" charset="-122"/>
              </a:rPr>
              <a:t>数据爆炸时代</a:t>
            </a:r>
          </a:p>
        </p:txBody>
      </p:sp>
      <p:sp>
        <p:nvSpPr>
          <p:cNvPr id="19512" name="灯片编号占位符 1"/>
          <p:cNvSpPr txBox="1">
            <a:spLocks noGrp="1" noChangeArrowheads="1"/>
          </p:cNvSpPr>
          <p:nvPr/>
        </p:nvSpPr>
        <p:spPr bwMode="auto">
          <a:xfrm>
            <a:off x="4373563" y="7112000"/>
            <a:ext cx="2495550"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50000"/>
              </a:spcBef>
            </a:pPr>
            <a:fld id="{49294ACA-690A-434F-9A02-72ACAEA4FD42}" type="slidenum">
              <a:rPr lang="zh-CN" altLang="en-US" sz="1200">
                <a:latin typeface="Arial" panose="020B0604020202020204" pitchFamily="34" charset="0"/>
                <a:ea typeface="宋体" panose="02010600030101010101" pitchFamily="2" charset="-122"/>
                <a:sym typeface="黑体" panose="02010609060101010101" pitchFamily="49" charset="-122"/>
              </a:rPr>
              <a:pPr algn="ctr" eaLnBrk="1" hangingPunct="1">
                <a:spcBef>
                  <a:spcPct val="50000"/>
                </a:spcBef>
              </a:pPr>
              <a:t>4</a:t>
            </a:fld>
            <a:endParaRPr lang="en-US" altLang="zh-CN" sz="1200">
              <a:latin typeface="Arial" panose="020B0604020202020204" pitchFamily="34" charset="0"/>
              <a:ea typeface="宋体" panose="02010600030101010101" pitchFamily="2" charset="-122"/>
              <a:sym typeface="黑体" panose="02010609060101010101" pitchFamily="49" charset="-122"/>
            </a:endParaRPr>
          </a:p>
        </p:txBody>
      </p:sp>
    </p:spTree>
  </p:cSld>
  <p:clrMapOvr>
    <a:masterClrMapping/>
  </p:clrMapOvr>
  <p:transition spd="slow"/>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idx="4294967295"/>
          </p:nvPr>
        </p:nvSpPr>
        <p:spPr>
          <a:xfrm>
            <a:off x="0" y="228600"/>
            <a:ext cx="7010400" cy="762000"/>
          </a:xfrm>
        </p:spPr>
        <p:txBody>
          <a:bodyPr/>
          <a:lstStyle/>
          <a:p>
            <a:pPr eaLnBrk="1" hangingPunct="1"/>
            <a:r>
              <a:rPr lang="zh-CN" altLang="en-US"/>
              <a:t>联通用户上网记录查询</a:t>
            </a:r>
          </a:p>
        </p:txBody>
      </p:sp>
      <p:graphicFrame>
        <p:nvGraphicFramePr>
          <p:cNvPr id="35" name="表格 34"/>
          <p:cNvGraphicFramePr>
            <a:graphicFrameLocks noGrp="1"/>
          </p:cNvGraphicFramePr>
          <p:nvPr/>
        </p:nvGraphicFramePr>
        <p:xfrm>
          <a:off x="3208338" y="1817688"/>
          <a:ext cx="2879725" cy="4910137"/>
        </p:xfrm>
        <a:graphic>
          <a:graphicData uri="http://schemas.openxmlformats.org/drawingml/2006/table">
            <a:tbl>
              <a:tblPr/>
              <a:tblGrid>
                <a:gridCol w="2879725">
                  <a:extLst>
                    <a:ext uri="{9D8B030D-6E8A-4147-A177-3AD203B41FA5}">
                      <a16:colId xmlns:a16="http://schemas.microsoft.com/office/drawing/2014/main" val="20000"/>
                    </a:ext>
                  </a:extLst>
                </a:gridCol>
              </a:tblGrid>
              <a:tr h="528638">
                <a:tc>
                  <a:txBody>
                    <a:bodyPr/>
                    <a:lstStyle>
                      <a:lvl1pPr defTabSz="457200">
                        <a:spcBef>
                          <a:spcPct val="20000"/>
                        </a:spcBef>
                        <a:buFont typeface="Arial" panose="020B0604020202020204" pitchFamily="34" charset="0"/>
                        <a:defRPr kumimoji="1" sz="2800">
                          <a:solidFill>
                            <a:schemeClr val="tx1"/>
                          </a:solidFill>
                          <a:latin typeface="Calibri" panose="020F0502020204030204" pitchFamily="34" charset="0"/>
                          <a:ea typeface="宋体" panose="02010600030101010101" pitchFamily="2" charset="-122"/>
                        </a:defRPr>
                      </a:lvl1pPr>
                      <a:lvl2pPr marL="742950" indent="-285750" defTabSz="457200">
                        <a:spcBef>
                          <a:spcPct val="20000"/>
                        </a:spcBef>
                        <a:buFont typeface="Arial" panose="020B0604020202020204" pitchFamily="34" charset="0"/>
                        <a:defRPr kumimoji="1" sz="2400">
                          <a:solidFill>
                            <a:schemeClr val="tx1"/>
                          </a:solidFill>
                          <a:latin typeface="Calibri" panose="020F0502020204030204" pitchFamily="34" charset="0"/>
                          <a:ea typeface="宋体" panose="02010600030101010101" pitchFamily="2" charset="-122"/>
                        </a:defRPr>
                      </a:lvl2pPr>
                      <a:lvl3pPr marL="1143000" indent="-228600" defTabSz="457200">
                        <a:spcBef>
                          <a:spcPct val="20000"/>
                        </a:spcBef>
                        <a:buFont typeface="Arial" panose="020B0604020202020204" pitchFamily="34" charset="0"/>
                        <a:defRPr kumimoji="1" sz="2000">
                          <a:solidFill>
                            <a:schemeClr val="tx1"/>
                          </a:solidFill>
                          <a:latin typeface="Calibri" panose="020F0502020204030204" pitchFamily="34" charset="0"/>
                          <a:ea typeface="宋体" panose="02010600030101010101" pitchFamily="2" charset="-122"/>
                        </a:defRPr>
                      </a:lvl3pPr>
                      <a:lvl4pPr marL="1600200" indent="-228600" defTabSz="457200">
                        <a:spcBef>
                          <a:spcPct val="20000"/>
                        </a:spcBef>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4pPr>
                      <a:lvl5pPr marL="2057400" indent="-228600" defTabSz="457200">
                        <a:spcBef>
                          <a:spcPct val="20000"/>
                        </a:spcBef>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5pPr>
                      <a:lvl6pPr marL="2514600" indent="-228600" defTabSz="457200" fontAlgn="base">
                        <a:spcBef>
                          <a:spcPct val="20000"/>
                        </a:spcBef>
                        <a:spcAft>
                          <a:spcPct val="0"/>
                        </a:spcAft>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6pPr>
                      <a:lvl7pPr marL="2971800" indent="-228600" defTabSz="457200" fontAlgn="base">
                        <a:spcBef>
                          <a:spcPct val="20000"/>
                        </a:spcBef>
                        <a:spcAft>
                          <a:spcPct val="0"/>
                        </a:spcAft>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7pPr>
                      <a:lvl8pPr marL="3429000" indent="-228600" defTabSz="457200" fontAlgn="base">
                        <a:spcBef>
                          <a:spcPct val="20000"/>
                        </a:spcBef>
                        <a:spcAft>
                          <a:spcPct val="0"/>
                        </a:spcAft>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8pPr>
                      <a:lvl9pPr marL="3886200" indent="-228600" defTabSz="457200" fontAlgn="base">
                        <a:spcBef>
                          <a:spcPct val="20000"/>
                        </a:spcBef>
                        <a:spcAft>
                          <a:spcPct val="0"/>
                        </a:spcAft>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zh-CN" altLang="en-US" sz="1600" b="1"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rPr>
                        <a:t>解决方案</a:t>
                      </a:r>
                    </a:p>
                  </a:txBody>
                  <a:tcPr marL="91403" marR="91403" marT="45706" marB="45706"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a:noFill/>
                    </a:lnTlToBr>
                    <a:lnBlToTr>
                      <a:noFill/>
                    </a:lnBlToTr>
                    <a:gradFill rotWithShape="1">
                      <a:gsLst>
                        <a:gs pos="0">
                          <a:srgbClr val="959595"/>
                        </a:gs>
                        <a:gs pos="50000">
                          <a:srgbClr val="D6D6D6"/>
                        </a:gs>
                        <a:gs pos="100000">
                          <a:srgbClr val="FFFFFF"/>
                        </a:gs>
                      </a:gsLst>
                      <a:lin ang="5400000" scaled="1"/>
                    </a:gradFill>
                  </a:tcPr>
                </a:tc>
                <a:extLst>
                  <a:ext uri="{0D108BD9-81ED-4DB2-BD59-A6C34878D82A}">
                    <a16:rowId xmlns:a16="http://schemas.microsoft.com/office/drawing/2014/main" val="10000"/>
                  </a:ext>
                </a:extLst>
              </a:tr>
              <a:tr h="4381499">
                <a:tc>
                  <a:txBody>
                    <a:bodyPr/>
                    <a:lstStyle>
                      <a:lvl1pPr marL="174625" indent="-174625">
                        <a:spcBef>
                          <a:spcPct val="20000"/>
                        </a:spcBef>
                        <a:buFont typeface="Arial" panose="020B0604020202020204" pitchFamily="34" charset="0"/>
                        <a:defRPr kumimoji="1" sz="2800">
                          <a:solidFill>
                            <a:schemeClr val="tx1"/>
                          </a:solidFill>
                          <a:latin typeface="Calibri" panose="020F0502020204030204" pitchFamily="34" charset="0"/>
                          <a:ea typeface="宋体" panose="02010600030101010101" pitchFamily="2" charset="-122"/>
                        </a:defRPr>
                      </a:lvl1pPr>
                      <a:lvl2pPr marL="174625" indent="-174625">
                        <a:spcBef>
                          <a:spcPct val="20000"/>
                        </a:spcBef>
                        <a:buFont typeface="Arial" panose="020B0604020202020204" pitchFamily="34" charset="0"/>
                        <a:defRPr kumimoji="1" sz="24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defRPr kumimoji="1" sz="20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5pPr>
                      <a:lvl6pPr marL="2514600" indent="-228600" fontAlgn="base">
                        <a:spcBef>
                          <a:spcPct val="20000"/>
                        </a:spcBef>
                        <a:spcAft>
                          <a:spcPct val="0"/>
                        </a:spcAft>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6pPr>
                      <a:lvl7pPr marL="2971800" indent="-228600" fontAlgn="base">
                        <a:spcBef>
                          <a:spcPct val="20000"/>
                        </a:spcBef>
                        <a:spcAft>
                          <a:spcPct val="0"/>
                        </a:spcAft>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7pPr>
                      <a:lvl8pPr marL="3429000" indent="-228600" fontAlgn="base">
                        <a:spcBef>
                          <a:spcPct val="20000"/>
                        </a:spcBef>
                        <a:spcAft>
                          <a:spcPct val="0"/>
                        </a:spcAft>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8pPr>
                      <a:lvl9pPr marL="3886200" indent="-228600" fontAlgn="base">
                        <a:spcBef>
                          <a:spcPct val="20000"/>
                        </a:spcBef>
                        <a:spcAft>
                          <a:spcPct val="0"/>
                        </a:spcAft>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9pPr>
                    </a:lstStyle>
                    <a:p>
                      <a:pPr marL="174625" marR="0" lvl="0" indent="-174625" algn="l" defTabSz="914400" rtl="0" eaLnBrk="1" fontAlgn="base" latinLnBrk="0" hangingPunct="1">
                        <a:lnSpc>
                          <a:spcPct val="125000"/>
                        </a:lnSpc>
                        <a:spcBef>
                          <a:spcPct val="0"/>
                        </a:spcBef>
                        <a:spcAft>
                          <a:spcPct val="0"/>
                        </a:spcAft>
                        <a:buClrTx/>
                        <a:buSzTx/>
                        <a:buFont typeface="Arial" panose="020B0604020202020204" pitchFamily="34" charset="0"/>
                        <a:buChar char="•"/>
                        <a:tabLst/>
                      </a:pPr>
                      <a:r>
                        <a:rPr kumimoji="0" lang="zh-CN" altLang="en-US" sz="12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rPr>
                        <a:t>系统部署引入</a:t>
                      </a:r>
                      <a:r>
                        <a:rPr kumimoji="0" lang="en-US" altLang="zh-CN" sz="12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rPr>
                        <a:t>HBase</a:t>
                      </a:r>
                      <a:r>
                        <a:rPr kumimoji="0" lang="zh-CN" altLang="en-US" sz="12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rPr>
                        <a:t>集群：</a:t>
                      </a:r>
                      <a:endParaRPr kumimoji="0" lang="en-US" altLang="zh-CN" sz="12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endParaRPr>
                    </a:p>
                    <a:p>
                      <a:pPr marL="174625" marR="0" lvl="0" indent="-174625" algn="l" defTabSz="914400" rtl="0" eaLnBrk="1" fontAlgn="base" latinLnBrk="0" hangingPunct="1">
                        <a:lnSpc>
                          <a:spcPct val="125000"/>
                        </a:lnSpc>
                        <a:spcBef>
                          <a:spcPct val="0"/>
                        </a:spcBef>
                        <a:spcAft>
                          <a:spcPct val="0"/>
                        </a:spcAft>
                        <a:buClrTx/>
                        <a:buSzTx/>
                        <a:buFont typeface="微软雅黑" panose="020B0503020204020204" pitchFamily="34" charset="-122"/>
                        <a:buChar char="━"/>
                        <a:tabLst/>
                      </a:pPr>
                      <a:r>
                        <a:rPr kumimoji="0" lang="en-US" altLang="zh-CN" sz="12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rPr>
                        <a:t>NameNode</a:t>
                      </a:r>
                      <a:r>
                        <a:rPr kumimoji="0" lang="zh-CN" altLang="en-US" sz="12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rPr>
                        <a:t>节点：</a:t>
                      </a:r>
                      <a:r>
                        <a:rPr kumimoji="0" lang="en-US" altLang="zh-CN" sz="12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rPr>
                        <a:t>3</a:t>
                      </a:r>
                      <a:r>
                        <a:rPr kumimoji="0" lang="zh-CN" altLang="en-US" sz="12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rPr>
                        <a:t>台；</a:t>
                      </a:r>
                    </a:p>
                    <a:p>
                      <a:pPr marL="174625" marR="0" lvl="0" indent="-174625" algn="l" defTabSz="914400" rtl="0" eaLnBrk="1" fontAlgn="base" latinLnBrk="0" hangingPunct="1">
                        <a:lnSpc>
                          <a:spcPct val="125000"/>
                        </a:lnSpc>
                        <a:spcBef>
                          <a:spcPct val="0"/>
                        </a:spcBef>
                        <a:spcAft>
                          <a:spcPct val="0"/>
                        </a:spcAft>
                        <a:buClrTx/>
                        <a:buSzTx/>
                        <a:buFont typeface="微软雅黑" panose="020B0503020204020204" pitchFamily="34" charset="-122"/>
                        <a:buChar char="━"/>
                        <a:tabLst/>
                      </a:pPr>
                      <a:r>
                        <a:rPr kumimoji="0" lang="en-US" altLang="zh-CN" sz="12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rPr>
                        <a:t>DataNode</a:t>
                      </a:r>
                      <a:r>
                        <a:rPr kumimoji="0" lang="zh-CN" altLang="en-US" sz="12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rPr>
                        <a:t>（数据存储节点）：～</a:t>
                      </a:r>
                      <a:r>
                        <a:rPr kumimoji="0" lang="en-US" altLang="zh-CN" sz="12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rPr>
                        <a:t>200</a:t>
                      </a:r>
                      <a:r>
                        <a:rPr kumimoji="0" lang="zh-CN" altLang="en-US" sz="12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rPr>
                        <a:t>台；</a:t>
                      </a:r>
                    </a:p>
                    <a:p>
                      <a:pPr marL="174625" marR="0" lvl="0" indent="-174625" algn="l" defTabSz="914400" rtl="0" eaLnBrk="1" fontAlgn="base" latinLnBrk="0" hangingPunct="1">
                        <a:lnSpc>
                          <a:spcPct val="125000"/>
                        </a:lnSpc>
                        <a:spcBef>
                          <a:spcPct val="0"/>
                        </a:spcBef>
                        <a:spcAft>
                          <a:spcPct val="0"/>
                        </a:spcAft>
                        <a:buClrTx/>
                        <a:buSzTx/>
                        <a:buFont typeface="微软雅黑" panose="020B0503020204020204" pitchFamily="34" charset="-122"/>
                        <a:buChar char="━"/>
                        <a:tabLst/>
                      </a:pPr>
                      <a:r>
                        <a:rPr kumimoji="0" lang="en-US" altLang="zh-CN" sz="12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rPr>
                        <a:t>Zookeeper</a:t>
                      </a:r>
                      <a:r>
                        <a:rPr kumimoji="0" lang="zh-CN" altLang="en-US" sz="12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rPr>
                        <a:t>节点：</a:t>
                      </a:r>
                      <a:r>
                        <a:rPr kumimoji="0" lang="en-US" altLang="zh-CN" sz="12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rPr>
                        <a:t>7</a:t>
                      </a:r>
                      <a:r>
                        <a:rPr kumimoji="0" lang="zh-CN" altLang="en-US" sz="12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rPr>
                        <a:t>台；</a:t>
                      </a:r>
                    </a:p>
                    <a:p>
                      <a:pPr marL="174625" marR="0" lvl="0" indent="-174625" algn="l" defTabSz="914400" rtl="0" eaLnBrk="1" fontAlgn="base" latinLnBrk="0" hangingPunct="1">
                        <a:lnSpc>
                          <a:spcPct val="125000"/>
                        </a:lnSpc>
                        <a:spcBef>
                          <a:spcPct val="0"/>
                        </a:spcBef>
                        <a:spcAft>
                          <a:spcPct val="0"/>
                        </a:spcAft>
                        <a:buClrTx/>
                        <a:buSzTx/>
                        <a:buFont typeface="微软雅黑" panose="020B0503020204020204" pitchFamily="34" charset="-122"/>
                        <a:buChar char="━"/>
                        <a:tabLst/>
                      </a:pPr>
                      <a:r>
                        <a:rPr kumimoji="0" lang="zh-CN" altLang="en-US" sz="12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rPr>
                        <a:t>集群监控节点：</a:t>
                      </a:r>
                      <a:r>
                        <a:rPr kumimoji="0" lang="en-US" altLang="zh-CN" sz="12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rPr>
                        <a:t>1</a:t>
                      </a:r>
                      <a:r>
                        <a:rPr kumimoji="0" lang="zh-CN" altLang="en-US" sz="12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rPr>
                        <a:t>台；</a:t>
                      </a:r>
                    </a:p>
                    <a:p>
                      <a:pPr marL="174625" marR="0" lvl="0" indent="-174625" algn="l" defTabSz="914400" rtl="0" eaLnBrk="1" fontAlgn="base" latinLnBrk="0" hangingPunct="1">
                        <a:lnSpc>
                          <a:spcPct val="125000"/>
                        </a:lnSpc>
                        <a:spcBef>
                          <a:spcPct val="0"/>
                        </a:spcBef>
                        <a:spcAft>
                          <a:spcPct val="0"/>
                        </a:spcAft>
                        <a:buClrTx/>
                        <a:buSzTx/>
                        <a:buFont typeface="微软雅黑" panose="020B0503020204020204" pitchFamily="34" charset="-122"/>
                        <a:buChar char="━"/>
                        <a:tabLst/>
                      </a:pPr>
                      <a:r>
                        <a:rPr kumimoji="0" lang="zh-CN" altLang="en-US" sz="12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rPr>
                        <a:t>入库服务节点：</a:t>
                      </a:r>
                      <a:r>
                        <a:rPr kumimoji="0" lang="en-US" altLang="zh-CN" sz="12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rPr>
                        <a:t>24</a:t>
                      </a:r>
                      <a:r>
                        <a:rPr kumimoji="0" lang="zh-CN" altLang="en-US" sz="12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rPr>
                        <a:t>台；</a:t>
                      </a:r>
                      <a:endParaRPr kumimoji="0" lang="en-US" altLang="zh-CN" sz="12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endParaRPr>
                    </a:p>
                    <a:p>
                      <a:pPr marL="174625" marR="0" lvl="0" indent="-174625" algn="l" defTabSz="914400" rtl="0" eaLnBrk="1" fontAlgn="base" latinLnBrk="0" hangingPunct="1">
                        <a:lnSpc>
                          <a:spcPct val="125000"/>
                        </a:lnSpc>
                        <a:spcBef>
                          <a:spcPct val="0"/>
                        </a:spcBef>
                        <a:spcAft>
                          <a:spcPct val="0"/>
                        </a:spcAft>
                        <a:buClrTx/>
                        <a:buSzTx/>
                        <a:buFont typeface="微软雅黑" panose="020B0503020204020204" pitchFamily="34" charset="-122"/>
                        <a:buChar char="━"/>
                        <a:tabLst/>
                      </a:pPr>
                      <a:endParaRPr kumimoji="0" lang="en-US" altLang="zh-CN" sz="12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endParaRPr>
                    </a:p>
                    <a:p>
                      <a:pPr marL="174625" marR="0" lvl="1" indent="-174625" algn="l" defTabSz="914400" rtl="0" eaLnBrk="1" fontAlgn="base" latinLnBrk="0" hangingPunct="1">
                        <a:lnSpc>
                          <a:spcPct val="125000"/>
                        </a:lnSpc>
                        <a:spcBef>
                          <a:spcPct val="0"/>
                        </a:spcBef>
                        <a:spcAft>
                          <a:spcPct val="0"/>
                        </a:spcAft>
                        <a:buClrTx/>
                        <a:buSzTx/>
                        <a:buFont typeface="Arial" panose="020B0604020202020204" pitchFamily="34" charset="0"/>
                        <a:buChar char="•"/>
                        <a:tabLst/>
                      </a:pPr>
                      <a:r>
                        <a:rPr kumimoji="0" lang="zh-CN" altLang="en-US" sz="12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rPr>
                        <a:t>在网络交换设备方面，通过机框</a:t>
                      </a:r>
                      <a:r>
                        <a:rPr kumimoji="0" lang="zh-CN" altLang="zh-CN" sz="12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rPr>
                        <a:t>间通过万兆交换机连接，</a:t>
                      </a:r>
                      <a:r>
                        <a:rPr kumimoji="0" lang="zh-CN" altLang="en-US" sz="12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rPr>
                        <a:t>以</a:t>
                      </a:r>
                      <a:r>
                        <a:rPr kumimoji="0" lang="zh-CN" altLang="zh-CN" sz="12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rPr>
                        <a:t>完成快速的数据交换</a:t>
                      </a:r>
                      <a:r>
                        <a:rPr kumimoji="0" lang="zh-CN" altLang="en-US" sz="12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rPr>
                        <a:t>；</a:t>
                      </a:r>
                      <a:endParaRPr kumimoji="0" lang="en-US" altLang="zh-CN" sz="12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endParaRPr>
                    </a:p>
                    <a:p>
                      <a:pPr marL="174625" marR="0" lvl="1" indent="-174625" algn="l" defTabSz="914400" rtl="0" eaLnBrk="1" fontAlgn="base" latinLnBrk="0" hangingPunct="1">
                        <a:lnSpc>
                          <a:spcPct val="125000"/>
                        </a:lnSpc>
                        <a:spcBef>
                          <a:spcPct val="0"/>
                        </a:spcBef>
                        <a:spcAft>
                          <a:spcPct val="0"/>
                        </a:spcAft>
                        <a:buClrTx/>
                        <a:buSzTx/>
                        <a:buFont typeface="Arial" panose="020B0604020202020204" pitchFamily="34" charset="0"/>
                        <a:buChar char="•"/>
                        <a:tabLst/>
                      </a:pPr>
                      <a:endParaRPr kumimoji="0" lang="en-US" altLang="zh-CN" sz="12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endParaRPr>
                    </a:p>
                    <a:p>
                      <a:pPr marL="174625" marR="0" lvl="1" indent="-174625" algn="l" defTabSz="914400" rtl="0" eaLnBrk="1" fontAlgn="base" latinLnBrk="0" hangingPunct="1">
                        <a:lnSpc>
                          <a:spcPct val="125000"/>
                        </a:lnSpc>
                        <a:spcBef>
                          <a:spcPct val="0"/>
                        </a:spcBef>
                        <a:spcAft>
                          <a:spcPct val="0"/>
                        </a:spcAft>
                        <a:buClrTx/>
                        <a:buSzTx/>
                        <a:buFont typeface="Arial" panose="020B0604020202020204" pitchFamily="34" charset="0"/>
                        <a:buChar char="•"/>
                        <a:tabLst/>
                      </a:pPr>
                      <a:r>
                        <a:rPr kumimoji="0" lang="zh-CN" altLang="en-US" sz="12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rPr>
                        <a:t>将</a:t>
                      </a:r>
                      <a:r>
                        <a:rPr kumimoji="0" lang="en-US" altLang="zh-CN" sz="12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rPr>
                        <a:t>Hadoop</a:t>
                      </a:r>
                      <a:r>
                        <a:rPr kumimoji="0" lang="zh-CN" altLang="en-US" sz="12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rPr>
                        <a:t>框架带入并支撑建设，满足高性能的数据导入和快速查询。</a:t>
                      </a:r>
                      <a:endParaRPr kumimoji="0" lang="en-US" altLang="zh-CN" sz="12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endParaRPr>
                    </a:p>
                  </a:txBody>
                  <a:tcPr marL="91403" marR="91403" marT="45706" marB="45706"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1"/>
                  </a:ext>
                </a:extLst>
              </a:tr>
            </a:tbl>
          </a:graphicData>
        </a:graphic>
      </p:graphicFrame>
      <p:graphicFrame>
        <p:nvGraphicFramePr>
          <p:cNvPr id="36" name="表格 35"/>
          <p:cNvGraphicFramePr>
            <a:graphicFrameLocks noGrp="1"/>
          </p:cNvGraphicFramePr>
          <p:nvPr/>
        </p:nvGraphicFramePr>
        <p:xfrm>
          <a:off x="139700" y="1793875"/>
          <a:ext cx="2722563" cy="4933950"/>
        </p:xfrm>
        <a:graphic>
          <a:graphicData uri="http://schemas.openxmlformats.org/drawingml/2006/table">
            <a:tbl>
              <a:tblPr/>
              <a:tblGrid>
                <a:gridCol w="2722563">
                  <a:extLst>
                    <a:ext uri="{9D8B030D-6E8A-4147-A177-3AD203B41FA5}">
                      <a16:colId xmlns:a16="http://schemas.microsoft.com/office/drawing/2014/main" val="20000"/>
                    </a:ext>
                  </a:extLst>
                </a:gridCol>
              </a:tblGrid>
              <a:tr h="576263">
                <a:tc>
                  <a:txBody>
                    <a:bodyPr/>
                    <a:lstStyle>
                      <a:lvl1pPr defTabSz="457200">
                        <a:spcBef>
                          <a:spcPct val="20000"/>
                        </a:spcBef>
                        <a:buFont typeface="Arial" panose="020B0604020202020204" pitchFamily="34" charset="0"/>
                        <a:defRPr kumimoji="1" sz="2800">
                          <a:solidFill>
                            <a:schemeClr val="tx1"/>
                          </a:solidFill>
                          <a:latin typeface="Calibri" panose="020F0502020204030204" pitchFamily="34" charset="0"/>
                          <a:ea typeface="宋体" panose="02010600030101010101" pitchFamily="2" charset="-122"/>
                        </a:defRPr>
                      </a:lvl1pPr>
                      <a:lvl2pPr marL="742950" indent="-285750" defTabSz="457200">
                        <a:spcBef>
                          <a:spcPct val="20000"/>
                        </a:spcBef>
                        <a:buFont typeface="Arial" panose="020B0604020202020204" pitchFamily="34" charset="0"/>
                        <a:defRPr kumimoji="1" sz="2400">
                          <a:solidFill>
                            <a:schemeClr val="tx1"/>
                          </a:solidFill>
                          <a:latin typeface="Calibri" panose="020F0502020204030204" pitchFamily="34" charset="0"/>
                          <a:ea typeface="宋体" panose="02010600030101010101" pitchFamily="2" charset="-122"/>
                        </a:defRPr>
                      </a:lvl2pPr>
                      <a:lvl3pPr marL="1143000" indent="-228600" defTabSz="457200">
                        <a:spcBef>
                          <a:spcPct val="20000"/>
                        </a:spcBef>
                        <a:buFont typeface="Arial" panose="020B0604020202020204" pitchFamily="34" charset="0"/>
                        <a:defRPr kumimoji="1" sz="2000">
                          <a:solidFill>
                            <a:schemeClr val="tx1"/>
                          </a:solidFill>
                          <a:latin typeface="Calibri" panose="020F0502020204030204" pitchFamily="34" charset="0"/>
                          <a:ea typeface="宋体" panose="02010600030101010101" pitchFamily="2" charset="-122"/>
                        </a:defRPr>
                      </a:lvl3pPr>
                      <a:lvl4pPr marL="1600200" indent="-228600" defTabSz="457200">
                        <a:spcBef>
                          <a:spcPct val="20000"/>
                        </a:spcBef>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4pPr>
                      <a:lvl5pPr marL="2057400" indent="-228600" defTabSz="457200">
                        <a:spcBef>
                          <a:spcPct val="20000"/>
                        </a:spcBef>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5pPr>
                      <a:lvl6pPr marL="2514600" indent="-228600" defTabSz="457200" fontAlgn="base">
                        <a:spcBef>
                          <a:spcPct val="20000"/>
                        </a:spcBef>
                        <a:spcAft>
                          <a:spcPct val="0"/>
                        </a:spcAft>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6pPr>
                      <a:lvl7pPr marL="2971800" indent="-228600" defTabSz="457200" fontAlgn="base">
                        <a:spcBef>
                          <a:spcPct val="20000"/>
                        </a:spcBef>
                        <a:spcAft>
                          <a:spcPct val="0"/>
                        </a:spcAft>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7pPr>
                      <a:lvl8pPr marL="3429000" indent="-228600" defTabSz="457200" fontAlgn="base">
                        <a:spcBef>
                          <a:spcPct val="20000"/>
                        </a:spcBef>
                        <a:spcAft>
                          <a:spcPct val="0"/>
                        </a:spcAft>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8pPr>
                      <a:lvl9pPr marL="3886200" indent="-228600" defTabSz="457200" fontAlgn="base">
                        <a:spcBef>
                          <a:spcPct val="20000"/>
                        </a:spcBef>
                        <a:spcAft>
                          <a:spcPct val="0"/>
                        </a:spcAft>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zh-CN" altLang="en-US" sz="1600" b="1"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rPr>
                        <a:t>数据分析</a:t>
                      </a:r>
                    </a:p>
                  </a:txBody>
                  <a:tcPr marL="91466" marR="91466" marT="45693" marB="45693"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a:noFill/>
                    </a:lnTlToBr>
                    <a:lnBlToTr>
                      <a:noFill/>
                    </a:lnBlToTr>
                    <a:gradFill rotWithShape="1">
                      <a:gsLst>
                        <a:gs pos="0">
                          <a:srgbClr val="877967"/>
                        </a:gs>
                        <a:gs pos="50000">
                          <a:srgbClr val="C2AF95"/>
                        </a:gs>
                        <a:gs pos="100000">
                          <a:srgbClr val="E7D0B3"/>
                        </a:gs>
                      </a:gsLst>
                      <a:lin ang="5400000" scaled="1"/>
                    </a:gradFill>
                  </a:tcPr>
                </a:tc>
                <a:extLst>
                  <a:ext uri="{0D108BD9-81ED-4DB2-BD59-A6C34878D82A}">
                    <a16:rowId xmlns:a16="http://schemas.microsoft.com/office/drawing/2014/main" val="10000"/>
                  </a:ext>
                </a:extLst>
              </a:tr>
              <a:tr h="4357687">
                <a:tc>
                  <a:txBody>
                    <a:bodyPr/>
                    <a:lstStyle>
                      <a:lvl1pPr marL="174625" indent="-174625">
                        <a:spcBef>
                          <a:spcPct val="20000"/>
                        </a:spcBef>
                        <a:buFont typeface="Arial" panose="020B0604020202020204" pitchFamily="34" charset="0"/>
                        <a:defRPr kumimoji="1" sz="28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defRPr kumimoji="1" sz="24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defRPr kumimoji="1" sz="20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5pPr>
                      <a:lvl6pPr marL="2514600" indent="-228600" fontAlgn="base">
                        <a:spcBef>
                          <a:spcPct val="20000"/>
                        </a:spcBef>
                        <a:spcAft>
                          <a:spcPct val="0"/>
                        </a:spcAft>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6pPr>
                      <a:lvl7pPr marL="2971800" indent="-228600" fontAlgn="base">
                        <a:spcBef>
                          <a:spcPct val="20000"/>
                        </a:spcBef>
                        <a:spcAft>
                          <a:spcPct val="0"/>
                        </a:spcAft>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7pPr>
                      <a:lvl8pPr marL="3429000" indent="-228600" fontAlgn="base">
                        <a:spcBef>
                          <a:spcPct val="20000"/>
                        </a:spcBef>
                        <a:spcAft>
                          <a:spcPct val="0"/>
                        </a:spcAft>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8pPr>
                      <a:lvl9pPr marL="3886200" indent="-228600" fontAlgn="base">
                        <a:spcBef>
                          <a:spcPct val="20000"/>
                        </a:spcBef>
                        <a:spcAft>
                          <a:spcPct val="0"/>
                        </a:spcAft>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9pPr>
                    </a:lstStyle>
                    <a:p>
                      <a:pPr marL="174625" marR="0" lvl="0" indent="-174625" algn="l" defTabSz="914400" rtl="0" eaLnBrk="1" fontAlgn="base" latinLnBrk="0" hangingPunct="1">
                        <a:lnSpc>
                          <a:spcPct val="125000"/>
                        </a:lnSpc>
                        <a:spcBef>
                          <a:spcPct val="0"/>
                        </a:spcBef>
                        <a:spcAft>
                          <a:spcPct val="0"/>
                        </a:spcAft>
                        <a:buClrTx/>
                        <a:buSzTx/>
                        <a:buFont typeface="Arial" panose="020B0604020202020204" pitchFamily="34" charset="0"/>
                        <a:buChar char="•"/>
                        <a:tabLst/>
                      </a:pPr>
                      <a:r>
                        <a:rPr kumimoji="0" lang="zh-CN" altLang="en-US" sz="1200" b="0"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rPr>
                        <a:t>用户手机访问一次网页，约会产生数十条，甚至数百条请求，意味着产生数十条和数百条上网记录：</a:t>
                      </a:r>
                      <a:endParaRPr kumimoji="0" lang="en-US" altLang="zh-CN" sz="1200" b="0"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endParaRPr>
                    </a:p>
                    <a:p>
                      <a:pPr marL="174625" marR="0" lvl="0" indent="-174625" algn="l" defTabSz="914400" rtl="0" eaLnBrk="1" fontAlgn="base" latinLnBrk="0" hangingPunct="1">
                        <a:lnSpc>
                          <a:spcPct val="125000"/>
                        </a:lnSpc>
                        <a:spcBef>
                          <a:spcPct val="0"/>
                        </a:spcBef>
                        <a:spcAft>
                          <a:spcPct val="0"/>
                        </a:spcAft>
                        <a:buClrTx/>
                        <a:buSzTx/>
                        <a:buFont typeface="微软雅黑" panose="020B0503020204020204" pitchFamily="34" charset="-122"/>
                        <a:buChar char="━"/>
                        <a:tabLst/>
                      </a:pPr>
                      <a:r>
                        <a:rPr kumimoji="0" lang="zh-CN" altLang="en-US" sz="1200" b="0"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rPr>
                        <a:t>访问手机新浪网首页，约产生</a:t>
                      </a:r>
                      <a:r>
                        <a:rPr kumimoji="0" lang="en-US" altLang="zh-CN" sz="1200" b="0" i="0" u="none" strike="noStrike" cap="none" normalizeH="0" baseline="0" dirty="0">
                          <a:ln>
                            <a:noFill/>
                          </a:ln>
                          <a:solidFill>
                            <a:srgbClr val="FF0000"/>
                          </a:solidFill>
                          <a:effectLst/>
                          <a:latin typeface="微软雅黑" panose="020B0503020204020204" pitchFamily="34" charset="-122"/>
                          <a:ea typeface="微软雅黑" panose="020B0503020204020204" pitchFamily="34" charset="-122"/>
                        </a:rPr>
                        <a:t>20</a:t>
                      </a:r>
                      <a:r>
                        <a:rPr kumimoji="0" lang="zh-CN" altLang="en-US" sz="1200" b="0"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rPr>
                        <a:t>条记录；</a:t>
                      </a:r>
                    </a:p>
                    <a:p>
                      <a:pPr marL="174625" marR="0" lvl="0" indent="-174625" algn="l" defTabSz="914400" rtl="0" eaLnBrk="1" fontAlgn="base" latinLnBrk="0" hangingPunct="1">
                        <a:lnSpc>
                          <a:spcPct val="125000"/>
                        </a:lnSpc>
                        <a:spcBef>
                          <a:spcPct val="0"/>
                        </a:spcBef>
                        <a:spcAft>
                          <a:spcPct val="0"/>
                        </a:spcAft>
                        <a:buClrTx/>
                        <a:buSzTx/>
                        <a:buFont typeface="微软雅黑" panose="020B0503020204020204" pitchFamily="34" charset="-122"/>
                        <a:buChar char="━"/>
                        <a:tabLst/>
                      </a:pPr>
                      <a:r>
                        <a:rPr kumimoji="0" lang="zh-CN" altLang="en-US" sz="1200" b="0"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rPr>
                        <a:t>访问新浪</a:t>
                      </a:r>
                      <a:r>
                        <a:rPr kumimoji="0" lang="en-US" altLang="zh-CN" sz="1200" b="0"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rPr>
                        <a:t>iPad</a:t>
                      </a:r>
                      <a:r>
                        <a:rPr kumimoji="0" lang="zh-CN" altLang="en-US" sz="1200" b="0"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rPr>
                        <a:t>首页，约产生</a:t>
                      </a:r>
                      <a:r>
                        <a:rPr kumimoji="0" lang="en-US" altLang="zh-CN" sz="1200" b="0" i="0" u="none" strike="noStrike" cap="none" normalizeH="0" baseline="0" dirty="0">
                          <a:ln>
                            <a:noFill/>
                          </a:ln>
                          <a:solidFill>
                            <a:srgbClr val="FF0000"/>
                          </a:solidFill>
                          <a:effectLst/>
                          <a:latin typeface="微软雅黑" panose="020B0503020204020204" pitchFamily="34" charset="-122"/>
                          <a:ea typeface="微软雅黑" panose="020B0503020204020204" pitchFamily="34" charset="-122"/>
                        </a:rPr>
                        <a:t>40</a:t>
                      </a:r>
                      <a:r>
                        <a:rPr kumimoji="0" lang="zh-CN" altLang="en-US" sz="1200" b="0"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rPr>
                        <a:t>条记录；</a:t>
                      </a:r>
                    </a:p>
                    <a:p>
                      <a:pPr marL="174625" marR="0" lvl="0" indent="-174625" algn="l" defTabSz="914400" rtl="0" eaLnBrk="1" fontAlgn="base" latinLnBrk="0" hangingPunct="1">
                        <a:lnSpc>
                          <a:spcPct val="125000"/>
                        </a:lnSpc>
                        <a:spcBef>
                          <a:spcPct val="0"/>
                        </a:spcBef>
                        <a:spcAft>
                          <a:spcPct val="0"/>
                        </a:spcAft>
                        <a:buClrTx/>
                        <a:buSzTx/>
                        <a:buFont typeface="微软雅黑" panose="020B0503020204020204" pitchFamily="34" charset="-122"/>
                        <a:buChar char="━"/>
                        <a:tabLst/>
                      </a:pPr>
                      <a:r>
                        <a:rPr kumimoji="0" lang="zh-CN" altLang="en-US" sz="1200" b="0"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rPr>
                        <a:t>在</a:t>
                      </a:r>
                      <a:r>
                        <a:rPr kumimoji="0" lang="en-US" altLang="zh-CN" sz="1200" b="0"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rPr>
                        <a:t>iPad</a:t>
                      </a:r>
                      <a:r>
                        <a:rPr kumimoji="0" lang="zh-CN" altLang="en-US" sz="1200" b="0"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rPr>
                        <a:t>中看一条新浪新闻，产生超过</a:t>
                      </a:r>
                      <a:r>
                        <a:rPr kumimoji="0" lang="en-US" altLang="zh-CN" sz="1200" b="0" i="0" u="none" strike="noStrike" cap="none" normalizeH="0" baseline="0" dirty="0">
                          <a:ln>
                            <a:noFill/>
                          </a:ln>
                          <a:solidFill>
                            <a:srgbClr val="FF0000"/>
                          </a:solidFill>
                          <a:effectLst/>
                          <a:latin typeface="微软雅黑" panose="020B0503020204020204" pitchFamily="34" charset="-122"/>
                          <a:ea typeface="微软雅黑" panose="020B0503020204020204" pitchFamily="34" charset="-122"/>
                        </a:rPr>
                        <a:t>180</a:t>
                      </a:r>
                      <a:r>
                        <a:rPr kumimoji="0" lang="zh-CN" altLang="en-US" sz="1200" b="0"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rPr>
                        <a:t>条记录；</a:t>
                      </a:r>
                    </a:p>
                    <a:p>
                      <a:pPr marL="174625" marR="0" lvl="0" indent="-174625" algn="l" defTabSz="914400" rtl="0" eaLnBrk="1" fontAlgn="base" latinLnBrk="0" hangingPunct="1">
                        <a:lnSpc>
                          <a:spcPct val="125000"/>
                        </a:lnSpc>
                        <a:spcBef>
                          <a:spcPct val="0"/>
                        </a:spcBef>
                        <a:spcAft>
                          <a:spcPct val="0"/>
                        </a:spcAft>
                        <a:buClrTx/>
                        <a:buSzTx/>
                        <a:buFont typeface="微软雅黑" panose="020B0503020204020204" pitchFamily="34" charset="-122"/>
                        <a:buChar char="━"/>
                        <a:tabLst/>
                      </a:pPr>
                      <a:r>
                        <a:rPr kumimoji="0" lang="zh-CN" altLang="en-US" sz="1200" b="0"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rPr>
                        <a:t>访问淘宝触摸屏版，约产生</a:t>
                      </a:r>
                      <a:r>
                        <a:rPr kumimoji="0" lang="en-US" altLang="zh-CN" sz="1200" b="0" i="0" u="none" strike="noStrike" cap="none" normalizeH="0" baseline="0" dirty="0">
                          <a:ln>
                            <a:noFill/>
                          </a:ln>
                          <a:solidFill>
                            <a:srgbClr val="FF0000"/>
                          </a:solidFill>
                          <a:effectLst/>
                          <a:latin typeface="微软雅黑" panose="020B0503020204020204" pitchFamily="34" charset="-122"/>
                          <a:ea typeface="微软雅黑" panose="020B0503020204020204" pitchFamily="34" charset="-122"/>
                        </a:rPr>
                        <a:t>60</a:t>
                      </a:r>
                      <a:r>
                        <a:rPr kumimoji="0" lang="zh-CN" altLang="en-US" sz="1200" b="0"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rPr>
                        <a:t>条记录；</a:t>
                      </a:r>
                      <a:endParaRPr kumimoji="0" lang="en-US" altLang="zh-CN" sz="1200" b="0"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endParaRPr>
                    </a:p>
                    <a:p>
                      <a:pPr marL="174625" marR="0" lvl="0" indent="-174625" algn="l" defTabSz="914400" rtl="0" eaLnBrk="1" fontAlgn="base" latinLnBrk="0" hangingPunct="1">
                        <a:lnSpc>
                          <a:spcPct val="125000"/>
                        </a:lnSpc>
                        <a:spcBef>
                          <a:spcPct val="0"/>
                        </a:spcBef>
                        <a:spcAft>
                          <a:spcPct val="0"/>
                        </a:spcAft>
                        <a:buClrTx/>
                        <a:buSzTx/>
                        <a:buFont typeface="Arial" panose="020B0604020202020204" pitchFamily="34" charset="0"/>
                        <a:buChar char="•"/>
                        <a:tabLst/>
                      </a:pPr>
                      <a:r>
                        <a:rPr kumimoji="0" lang="zh-CN" altLang="en-US" sz="1200" b="0"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rPr>
                        <a:t>全国每日新增约</a:t>
                      </a:r>
                      <a:r>
                        <a:rPr kumimoji="0" lang="en-US" altLang="zh-CN" sz="1200" b="0" i="0" u="none" strike="noStrike" cap="none" normalizeH="0" baseline="0" dirty="0">
                          <a:ln>
                            <a:noFill/>
                          </a:ln>
                          <a:solidFill>
                            <a:srgbClr val="FF0000"/>
                          </a:solidFill>
                          <a:effectLst/>
                          <a:latin typeface="微软雅黑" panose="020B0503020204020204" pitchFamily="34" charset="-122"/>
                          <a:ea typeface="微软雅黑" panose="020B0503020204020204" pitchFamily="34" charset="-122"/>
                        </a:rPr>
                        <a:t>10TB</a:t>
                      </a:r>
                      <a:r>
                        <a:rPr kumimoji="0" lang="zh-CN" altLang="en-US" sz="1200" b="0"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rPr>
                        <a:t>数据，每月</a:t>
                      </a:r>
                      <a:r>
                        <a:rPr kumimoji="0" lang="zh-CN" altLang="en-US" sz="1200" b="0" i="0" u="none" strike="noStrike" cap="none" normalizeH="0" baseline="0" dirty="0">
                          <a:ln>
                            <a:noFill/>
                          </a:ln>
                          <a:solidFill>
                            <a:srgbClr val="FF0000"/>
                          </a:solidFill>
                          <a:effectLst/>
                          <a:latin typeface="微软雅黑" panose="020B0503020204020204" pitchFamily="34" charset="-122"/>
                          <a:ea typeface="微软雅黑" panose="020B0503020204020204" pitchFamily="34" charset="-122"/>
                        </a:rPr>
                        <a:t>近万亿条记录</a:t>
                      </a:r>
                      <a:r>
                        <a:rPr kumimoji="0" lang="zh-CN" altLang="en-US" sz="1200" b="0"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rPr>
                        <a:t>，存放</a:t>
                      </a:r>
                      <a:r>
                        <a:rPr kumimoji="0" lang="en-US" altLang="zh-CN" sz="1200" b="0"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rPr>
                        <a:t>6</a:t>
                      </a:r>
                      <a:r>
                        <a:rPr kumimoji="0" lang="zh-CN" altLang="en-US" sz="1200" b="0"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rPr>
                        <a:t>个月，约</a:t>
                      </a:r>
                      <a:r>
                        <a:rPr kumimoji="0" lang="en-US" altLang="zh-CN" sz="1200" b="0" i="0" u="none" strike="noStrike" cap="none" normalizeH="0" baseline="0" dirty="0">
                          <a:ln>
                            <a:noFill/>
                          </a:ln>
                          <a:solidFill>
                            <a:srgbClr val="FF0000"/>
                          </a:solidFill>
                          <a:effectLst/>
                          <a:latin typeface="微软雅黑" panose="020B0503020204020204" pitchFamily="34" charset="-122"/>
                          <a:ea typeface="微软雅黑" panose="020B0503020204020204" pitchFamily="34" charset="-122"/>
                        </a:rPr>
                        <a:t>2PB</a:t>
                      </a:r>
                      <a:r>
                        <a:rPr kumimoji="0" lang="zh-CN" altLang="en-US" sz="1200" b="0"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rPr>
                        <a:t>；</a:t>
                      </a:r>
                      <a:endParaRPr kumimoji="0" lang="en-US" altLang="zh-CN" sz="1200" b="0"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endParaRPr>
                    </a:p>
                    <a:p>
                      <a:pPr marL="174625" marR="0" lvl="0" indent="-174625" algn="l" defTabSz="914400" rtl="0" eaLnBrk="1" fontAlgn="base" latinLnBrk="0" hangingPunct="1">
                        <a:lnSpc>
                          <a:spcPct val="125000"/>
                        </a:lnSpc>
                        <a:spcBef>
                          <a:spcPct val="0"/>
                        </a:spcBef>
                        <a:spcAft>
                          <a:spcPct val="0"/>
                        </a:spcAft>
                        <a:buClrTx/>
                        <a:buSzTx/>
                        <a:buFont typeface="Arial" panose="020B0604020202020204" pitchFamily="34" charset="0"/>
                        <a:buChar char="•"/>
                        <a:tabLst/>
                      </a:pPr>
                      <a:r>
                        <a:rPr kumimoji="0" lang="zh-CN" altLang="en-US" sz="1200" b="0"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rPr>
                        <a:t>移动互联网用户快速增加，智能终端迅速普及、户均流量显著增长，上网记录数据将</a:t>
                      </a:r>
                      <a:r>
                        <a:rPr kumimoji="0" lang="zh-CN" altLang="en-US" sz="1200" b="0" i="0" u="none" strike="noStrike" cap="none" normalizeH="0" baseline="0" dirty="0">
                          <a:ln>
                            <a:noFill/>
                          </a:ln>
                          <a:solidFill>
                            <a:srgbClr val="FF0000"/>
                          </a:solidFill>
                          <a:effectLst/>
                          <a:latin typeface="微软雅黑" panose="020B0503020204020204" pitchFamily="34" charset="-122"/>
                          <a:ea typeface="微软雅黑" panose="020B0503020204020204" pitchFamily="34" charset="-122"/>
                        </a:rPr>
                        <a:t>进一步猛增</a:t>
                      </a:r>
                      <a:r>
                        <a:rPr kumimoji="0" lang="zh-CN" altLang="en-US" sz="1200" b="0"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rPr>
                        <a:t>。</a:t>
                      </a:r>
                      <a:endParaRPr kumimoji="0" lang="en-US" altLang="zh-CN" sz="1200" b="0"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endParaRPr>
                    </a:p>
                  </a:txBody>
                  <a:tcPr marL="91466" marR="91466" marT="45693" marB="45693"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F5EEE5"/>
                    </a:solidFill>
                  </a:tcPr>
                </a:tc>
                <a:extLst>
                  <a:ext uri="{0D108BD9-81ED-4DB2-BD59-A6C34878D82A}">
                    <a16:rowId xmlns:a16="http://schemas.microsoft.com/office/drawing/2014/main" val="10001"/>
                  </a:ext>
                </a:extLst>
              </a:tr>
            </a:tbl>
          </a:graphicData>
        </a:graphic>
      </p:graphicFrame>
      <p:graphicFrame>
        <p:nvGraphicFramePr>
          <p:cNvPr id="37" name="表格 36"/>
          <p:cNvGraphicFramePr>
            <a:graphicFrameLocks noGrp="1"/>
          </p:cNvGraphicFramePr>
          <p:nvPr/>
        </p:nvGraphicFramePr>
        <p:xfrm>
          <a:off x="6575425" y="1817688"/>
          <a:ext cx="2500313" cy="4910137"/>
        </p:xfrm>
        <a:graphic>
          <a:graphicData uri="http://schemas.openxmlformats.org/drawingml/2006/table">
            <a:tbl>
              <a:tblPr/>
              <a:tblGrid>
                <a:gridCol w="2500313">
                  <a:extLst>
                    <a:ext uri="{9D8B030D-6E8A-4147-A177-3AD203B41FA5}">
                      <a16:colId xmlns:a16="http://schemas.microsoft.com/office/drawing/2014/main" val="20000"/>
                    </a:ext>
                  </a:extLst>
                </a:gridCol>
              </a:tblGrid>
              <a:tr h="558800">
                <a:tc>
                  <a:txBody>
                    <a:bodyPr/>
                    <a:lstStyle>
                      <a:lvl1pPr defTabSz="457200">
                        <a:spcBef>
                          <a:spcPct val="20000"/>
                        </a:spcBef>
                        <a:buFont typeface="Arial" panose="020B0604020202020204" pitchFamily="34" charset="0"/>
                        <a:defRPr kumimoji="1" sz="2800">
                          <a:solidFill>
                            <a:schemeClr val="tx1"/>
                          </a:solidFill>
                          <a:latin typeface="Calibri" panose="020F0502020204030204" pitchFamily="34" charset="0"/>
                          <a:ea typeface="宋体" panose="02010600030101010101" pitchFamily="2" charset="-122"/>
                        </a:defRPr>
                      </a:lvl1pPr>
                      <a:lvl2pPr marL="742950" indent="-285750" defTabSz="457200">
                        <a:spcBef>
                          <a:spcPct val="20000"/>
                        </a:spcBef>
                        <a:buFont typeface="Arial" panose="020B0604020202020204" pitchFamily="34" charset="0"/>
                        <a:defRPr kumimoji="1" sz="2400">
                          <a:solidFill>
                            <a:schemeClr val="tx1"/>
                          </a:solidFill>
                          <a:latin typeface="Calibri" panose="020F0502020204030204" pitchFamily="34" charset="0"/>
                          <a:ea typeface="宋体" panose="02010600030101010101" pitchFamily="2" charset="-122"/>
                        </a:defRPr>
                      </a:lvl2pPr>
                      <a:lvl3pPr marL="1143000" indent="-228600" defTabSz="457200">
                        <a:spcBef>
                          <a:spcPct val="20000"/>
                        </a:spcBef>
                        <a:buFont typeface="Arial" panose="020B0604020202020204" pitchFamily="34" charset="0"/>
                        <a:defRPr kumimoji="1" sz="2000">
                          <a:solidFill>
                            <a:schemeClr val="tx1"/>
                          </a:solidFill>
                          <a:latin typeface="Calibri" panose="020F0502020204030204" pitchFamily="34" charset="0"/>
                          <a:ea typeface="宋体" panose="02010600030101010101" pitchFamily="2" charset="-122"/>
                        </a:defRPr>
                      </a:lvl3pPr>
                      <a:lvl4pPr marL="1600200" indent="-228600" defTabSz="457200">
                        <a:spcBef>
                          <a:spcPct val="20000"/>
                        </a:spcBef>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4pPr>
                      <a:lvl5pPr marL="2057400" indent="-228600" defTabSz="457200">
                        <a:spcBef>
                          <a:spcPct val="20000"/>
                        </a:spcBef>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5pPr>
                      <a:lvl6pPr marL="2514600" indent="-228600" defTabSz="457200" fontAlgn="base">
                        <a:spcBef>
                          <a:spcPct val="20000"/>
                        </a:spcBef>
                        <a:spcAft>
                          <a:spcPct val="0"/>
                        </a:spcAft>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6pPr>
                      <a:lvl7pPr marL="2971800" indent="-228600" defTabSz="457200" fontAlgn="base">
                        <a:spcBef>
                          <a:spcPct val="20000"/>
                        </a:spcBef>
                        <a:spcAft>
                          <a:spcPct val="0"/>
                        </a:spcAft>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7pPr>
                      <a:lvl8pPr marL="3429000" indent="-228600" defTabSz="457200" fontAlgn="base">
                        <a:spcBef>
                          <a:spcPct val="20000"/>
                        </a:spcBef>
                        <a:spcAft>
                          <a:spcPct val="0"/>
                        </a:spcAft>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8pPr>
                      <a:lvl9pPr marL="3886200" indent="-228600" defTabSz="457200" fontAlgn="base">
                        <a:spcBef>
                          <a:spcPct val="20000"/>
                        </a:spcBef>
                        <a:spcAft>
                          <a:spcPct val="0"/>
                        </a:spcAft>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zh-CN" altLang="en-US" sz="1600" b="1"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rPr>
                        <a:t>产生效益</a:t>
                      </a:r>
                    </a:p>
                  </a:txBody>
                  <a:tcPr marL="91411" marR="91411" marT="45714" marB="45714"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a:noFill/>
                    </a:lnTlToBr>
                    <a:lnBlToTr>
                      <a:noFill/>
                    </a:lnBlToTr>
                    <a:solidFill>
                      <a:srgbClr val="978F8A"/>
                    </a:solidFill>
                  </a:tcPr>
                </a:tc>
                <a:extLst>
                  <a:ext uri="{0D108BD9-81ED-4DB2-BD59-A6C34878D82A}">
                    <a16:rowId xmlns:a16="http://schemas.microsoft.com/office/drawing/2014/main" val="10000"/>
                  </a:ext>
                </a:extLst>
              </a:tr>
              <a:tr h="4351337">
                <a:tc>
                  <a:txBody>
                    <a:bodyPr/>
                    <a:lstStyle>
                      <a:lvl1pPr marL="174625" indent="-174625">
                        <a:spcBef>
                          <a:spcPct val="20000"/>
                        </a:spcBef>
                        <a:buFont typeface="Arial" panose="020B0604020202020204" pitchFamily="34" charset="0"/>
                        <a:defRPr kumimoji="1" sz="28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defRPr kumimoji="1" sz="24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defRPr kumimoji="1" sz="20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5pPr>
                      <a:lvl6pPr marL="2514600" indent="-228600" fontAlgn="base">
                        <a:spcBef>
                          <a:spcPct val="20000"/>
                        </a:spcBef>
                        <a:spcAft>
                          <a:spcPct val="0"/>
                        </a:spcAft>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6pPr>
                      <a:lvl7pPr marL="2971800" indent="-228600" fontAlgn="base">
                        <a:spcBef>
                          <a:spcPct val="20000"/>
                        </a:spcBef>
                        <a:spcAft>
                          <a:spcPct val="0"/>
                        </a:spcAft>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7pPr>
                      <a:lvl8pPr marL="3429000" indent="-228600" fontAlgn="base">
                        <a:spcBef>
                          <a:spcPct val="20000"/>
                        </a:spcBef>
                        <a:spcAft>
                          <a:spcPct val="0"/>
                        </a:spcAft>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8pPr>
                      <a:lvl9pPr marL="3886200" indent="-228600" fontAlgn="base">
                        <a:spcBef>
                          <a:spcPct val="20000"/>
                        </a:spcBef>
                        <a:spcAft>
                          <a:spcPct val="0"/>
                        </a:spcAft>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9pPr>
                    </a:lstStyle>
                    <a:p>
                      <a:pPr marL="174625" marR="0" lvl="0" indent="-174625" algn="l" defTabSz="914400" rtl="0" eaLnBrk="1" fontAlgn="base" latinLnBrk="0" hangingPunct="1">
                        <a:lnSpc>
                          <a:spcPct val="125000"/>
                        </a:lnSpc>
                        <a:spcBef>
                          <a:spcPct val="0"/>
                        </a:spcBef>
                        <a:spcAft>
                          <a:spcPct val="0"/>
                        </a:spcAft>
                        <a:buClr>
                          <a:srgbClr val="00B050"/>
                        </a:buClr>
                        <a:buSzTx/>
                        <a:buFont typeface="Arial" panose="020B0604020202020204" pitchFamily="34" charset="0"/>
                        <a:buChar char="•"/>
                        <a:tabLst/>
                      </a:pPr>
                      <a:r>
                        <a:rPr kumimoji="0" lang="zh-CN" altLang="en-US" sz="12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rPr>
                        <a:t>联通各省市公司关于</a:t>
                      </a:r>
                      <a:r>
                        <a:rPr kumimoji="0" lang="en-US" altLang="zh-CN" sz="12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rPr>
                        <a:t>3G</a:t>
                      </a:r>
                      <a:r>
                        <a:rPr kumimoji="0" lang="zh-CN" altLang="en-US" sz="12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rPr>
                        <a:t>客户数据流量问题争议占</a:t>
                      </a:r>
                      <a:r>
                        <a:rPr kumimoji="0" lang="en-US" altLang="zh-CN" sz="12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rPr>
                        <a:t>3G</a:t>
                      </a:r>
                      <a:r>
                        <a:rPr kumimoji="0" lang="zh-CN" altLang="en-US" sz="12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rPr>
                        <a:t>业务投诉达由原来</a:t>
                      </a:r>
                      <a:r>
                        <a:rPr kumimoji="0" lang="en-US" altLang="zh-CN" sz="12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rPr>
                        <a:t>7~15%</a:t>
                      </a:r>
                      <a:r>
                        <a:rPr kumimoji="0" lang="zh-CN" altLang="en-US" sz="12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rPr>
                        <a:t>左右，下降至</a:t>
                      </a:r>
                      <a:r>
                        <a:rPr kumimoji="0" lang="en-US" altLang="zh-CN" sz="12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rPr>
                        <a:t>0.4~1%;</a:t>
                      </a:r>
                    </a:p>
                    <a:p>
                      <a:pPr marL="174625" marR="0" lvl="0" indent="-174625" algn="l" defTabSz="914400" rtl="0" eaLnBrk="1" fontAlgn="base" latinLnBrk="0" hangingPunct="1">
                        <a:lnSpc>
                          <a:spcPct val="125000"/>
                        </a:lnSpc>
                        <a:spcBef>
                          <a:spcPct val="0"/>
                        </a:spcBef>
                        <a:spcAft>
                          <a:spcPct val="0"/>
                        </a:spcAft>
                        <a:buClr>
                          <a:srgbClr val="00B050"/>
                        </a:buClr>
                        <a:buSzTx/>
                        <a:buFont typeface="Arial" panose="020B0604020202020204" pitchFamily="34" charset="0"/>
                        <a:buChar char="•"/>
                        <a:tabLst/>
                      </a:pPr>
                      <a:endParaRPr kumimoji="0" lang="en-US" altLang="zh-CN" sz="12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endParaRPr>
                    </a:p>
                    <a:p>
                      <a:pPr marL="174625" marR="0" lvl="0" indent="-174625" algn="l" defTabSz="914400" rtl="0" eaLnBrk="1" fontAlgn="base" latinLnBrk="0" hangingPunct="1">
                        <a:lnSpc>
                          <a:spcPct val="125000"/>
                        </a:lnSpc>
                        <a:spcBef>
                          <a:spcPct val="0"/>
                        </a:spcBef>
                        <a:spcAft>
                          <a:spcPct val="0"/>
                        </a:spcAft>
                        <a:buClr>
                          <a:srgbClr val="00B050"/>
                        </a:buClr>
                        <a:buSzTx/>
                        <a:buFont typeface="Arial" panose="020B0604020202020204" pitchFamily="34" charset="0"/>
                        <a:buChar char="•"/>
                        <a:tabLst/>
                      </a:pPr>
                      <a:r>
                        <a:rPr kumimoji="0" lang="zh-CN" altLang="en-US" sz="12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rPr>
                        <a:t>用户可快速、准确查询上网记录情况。</a:t>
                      </a:r>
                      <a:endParaRPr kumimoji="0" lang="en-US" altLang="zh-CN" sz="12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endParaRPr>
                    </a:p>
                  </a:txBody>
                  <a:tcPr marL="91411" marR="91411" marT="45714" marB="45714"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DDBDA"/>
                    </a:solidFill>
                  </a:tcPr>
                </a:tc>
                <a:extLst>
                  <a:ext uri="{0D108BD9-81ED-4DB2-BD59-A6C34878D82A}">
                    <a16:rowId xmlns:a16="http://schemas.microsoft.com/office/drawing/2014/main" val="10001"/>
                  </a:ext>
                </a:extLst>
              </a:tr>
            </a:tbl>
          </a:graphicData>
        </a:graphic>
      </p:graphicFrame>
      <p:sp>
        <p:nvSpPr>
          <p:cNvPr id="38" name="AutoShape 17"/>
          <p:cNvSpPr>
            <a:spLocks noChangeArrowheads="1"/>
          </p:cNvSpPr>
          <p:nvPr/>
        </p:nvSpPr>
        <p:spPr bwMode="auto">
          <a:xfrm>
            <a:off x="2894013" y="4064000"/>
            <a:ext cx="241300" cy="287338"/>
          </a:xfrm>
          <a:custGeom>
            <a:avLst/>
            <a:gdLst>
              <a:gd name="T0" fmla="*/ 2147483647 w 21600"/>
              <a:gd name="T1" fmla="*/ 0 h 21600"/>
              <a:gd name="T2" fmla="*/ 0 w 21600"/>
              <a:gd name="T3" fmla="*/ 2147483647 h 21600"/>
              <a:gd name="T4" fmla="*/ 2147483647 w 21600"/>
              <a:gd name="T5" fmla="*/ 2147483647 h 21600"/>
              <a:gd name="T6" fmla="*/ 2147483647 w 21600"/>
              <a:gd name="T7" fmla="*/ 2147483647 h 21600"/>
              <a:gd name="T8" fmla="*/ 17694720 60000 65536"/>
              <a:gd name="T9" fmla="*/ 11796480 60000 65536"/>
              <a:gd name="T10" fmla="*/ 5898240 60000 65536"/>
              <a:gd name="T11" fmla="*/ 0 60000 65536"/>
              <a:gd name="T12" fmla="*/ 3375 w 21600"/>
              <a:gd name="T13" fmla="*/ 6206 h 21600"/>
              <a:gd name="T14" fmla="*/ 15484 w 21600"/>
              <a:gd name="T15" fmla="*/ 15394 h 21600"/>
            </a:gdLst>
            <a:ahLst/>
            <a:cxnLst>
              <a:cxn ang="T8">
                <a:pos x="T0" y="T1"/>
              </a:cxn>
              <a:cxn ang="T9">
                <a:pos x="T2" y="T3"/>
              </a:cxn>
              <a:cxn ang="T10">
                <a:pos x="T4" y="T5"/>
              </a:cxn>
              <a:cxn ang="T11">
                <a:pos x="T6" y="T7"/>
              </a:cxn>
            </a:cxnLst>
            <a:rect l="T12" t="T13" r="T14" b="T15"/>
            <a:pathLst>
              <a:path w="21600" h="21600">
                <a:moveTo>
                  <a:pt x="7223" y="0"/>
                </a:moveTo>
                <a:lnTo>
                  <a:pt x="7223" y="6206"/>
                </a:lnTo>
                <a:lnTo>
                  <a:pt x="3375" y="6206"/>
                </a:lnTo>
                <a:lnTo>
                  <a:pt x="3375" y="15394"/>
                </a:lnTo>
                <a:lnTo>
                  <a:pt x="7223" y="15394"/>
                </a:lnTo>
                <a:lnTo>
                  <a:pt x="7223" y="21600"/>
                </a:lnTo>
                <a:lnTo>
                  <a:pt x="21600" y="10800"/>
                </a:lnTo>
                <a:lnTo>
                  <a:pt x="7223" y="0"/>
                </a:lnTo>
                <a:close/>
              </a:path>
              <a:path w="21600" h="21600">
                <a:moveTo>
                  <a:pt x="1350" y="6206"/>
                </a:moveTo>
                <a:lnTo>
                  <a:pt x="1350" y="15394"/>
                </a:lnTo>
                <a:lnTo>
                  <a:pt x="2700" y="15394"/>
                </a:lnTo>
                <a:lnTo>
                  <a:pt x="2700" y="6206"/>
                </a:lnTo>
                <a:lnTo>
                  <a:pt x="1350" y="6206"/>
                </a:lnTo>
                <a:close/>
              </a:path>
              <a:path w="21600" h="21600">
                <a:moveTo>
                  <a:pt x="0" y="6206"/>
                </a:moveTo>
                <a:lnTo>
                  <a:pt x="0" y="15394"/>
                </a:lnTo>
                <a:lnTo>
                  <a:pt x="675" y="15394"/>
                </a:lnTo>
                <a:lnTo>
                  <a:pt x="675" y="6206"/>
                </a:lnTo>
                <a:lnTo>
                  <a:pt x="0" y="6206"/>
                </a:lnTo>
                <a:close/>
              </a:path>
            </a:pathLst>
          </a:custGeom>
          <a:gradFill rotWithShape="1">
            <a:gsLst>
              <a:gs pos="0">
                <a:srgbClr val="FFFFFF"/>
              </a:gs>
              <a:gs pos="100000">
                <a:srgbClr val="00FF00"/>
              </a:gs>
            </a:gsLst>
            <a:lin ang="0" scaled="1"/>
          </a:gradFill>
          <a:ln w="12700" algn="ctr">
            <a:solidFill>
              <a:srgbClr val="800080"/>
            </a:solidFill>
            <a:miter lim="800000"/>
            <a:headEnd/>
            <a:tailEnd/>
          </a:ln>
        </p:spPr>
        <p:txBody>
          <a:bodyPr wrap="none" anchor="ctr"/>
          <a:lstStyle/>
          <a:p>
            <a:pPr eaLnBrk="1" hangingPunct="1">
              <a:spcBef>
                <a:spcPct val="50000"/>
              </a:spcBef>
              <a:buFont typeface="Arial" panose="020B0604020202020204" pitchFamily="34" charset="0"/>
              <a:buChar char="•"/>
              <a:defRPr/>
            </a:pPr>
            <a:endParaRPr lang="zh-CN" altLang="en-US" sz="1050">
              <a:latin typeface="微软雅黑" pitchFamily="34" charset="-122"/>
              <a:ea typeface="微软雅黑" pitchFamily="34" charset="-122"/>
            </a:endParaRPr>
          </a:p>
        </p:txBody>
      </p:sp>
      <p:sp>
        <p:nvSpPr>
          <p:cNvPr id="39" name="AutoShape 17"/>
          <p:cNvSpPr>
            <a:spLocks noChangeArrowheads="1"/>
          </p:cNvSpPr>
          <p:nvPr/>
        </p:nvSpPr>
        <p:spPr bwMode="auto">
          <a:xfrm>
            <a:off x="6215063" y="4064000"/>
            <a:ext cx="241300" cy="287338"/>
          </a:xfrm>
          <a:custGeom>
            <a:avLst/>
            <a:gdLst>
              <a:gd name="T0" fmla="*/ 2147483647 w 21600"/>
              <a:gd name="T1" fmla="*/ 0 h 21600"/>
              <a:gd name="T2" fmla="*/ 0 w 21600"/>
              <a:gd name="T3" fmla="*/ 2147483647 h 21600"/>
              <a:gd name="T4" fmla="*/ 2147483647 w 21600"/>
              <a:gd name="T5" fmla="*/ 2147483647 h 21600"/>
              <a:gd name="T6" fmla="*/ 2147483647 w 21600"/>
              <a:gd name="T7" fmla="*/ 2147483647 h 21600"/>
              <a:gd name="T8" fmla="*/ 17694720 60000 65536"/>
              <a:gd name="T9" fmla="*/ 11796480 60000 65536"/>
              <a:gd name="T10" fmla="*/ 5898240 60000 65536"/>
              <a:gd name="T11" fmla="*/ 0 60000 65536"/>
              <a:gd name="T12" fmla="*/ 3375 w 21600"/>
              <a:gd name="T13" fmla="*/ 6206 h 21600"/>
              <a:gd name="T14" fmla="*/ 15484 w 21600"/>
              <a:gd name="T15" fmla="*/ 15394 h 21600"/>
            </a:gdLst>
            <a:ahLst/>
            <a:cxnLst>
              <a:cxn ang="T8">
                <a:pos x="T0" y="T1"/>
              </a:cxn>
              <a:cxn ang="T9">
                <a:pos x="T2" y="T3"/>
              </a:cxn>
              <a:cxn ang="T10">
                <a:pos x="T4" y="T5"/>
              </a:cxn>
              <a:cxn ang="T11">
                <a:pos x="T6" y="T7"/>
              </a:cxn>
            </a:cxnLst>
            <a:rect l="T12" t="T13" r="T14" b="T15"/>
            <a:pathLst>
              <a:path w="21600" h="21600">
                <a:moveTo>
                  <a:pt x="7223" y="0"/>
                </a:moveTo>
                <a:lnTo>
                  <a:pt x="7223" y="6206"/>
                </a:lnTo>
                <a:lnTo>
                  <a:pt x="3375" y="6206"/>
                </a:lnTo>
                <a:lnTo>
                  <a:pt x="3375" y="15394"/>
                </a:lnTo>
                <a:lnTo>
                  <a:pt x="7223" y="15394"/>
                </a:lnTo>
                <a:lnTo>
                  <a:pt x="7223" y="21600"/>
                </a:lnTo>
                <a:lnTo>
                  <a:pt x="21600" y="10800"/>
                </a:lnTo>
                <a:lnTo>
                  <a:pt x="7223" y="0"/>
                </a:lnTo>
                <a:close/>
              </a:path>
              <a:path w="21600" h="21600">
                <a:moveTo>
                  <a:pt x="1350" y="6206"/>
                </a:moveTo>
                <a:lnTo>
                  <a:pt x="1350" y="15394"/>
                </a:lnTo>
                <a:lnTo>
                  <a:pt x="2700" y="15394"/>
                </a:lnTo>
                <a:lnTo>
                  <a:pt x="2700" y="6206"/>
                </a:lnTo>
                <a:lnTo>
                  <a:pt x="1350" y="6206"/>
                </a:lnTo>
                <a:close/>
              </a:path>
              <a:path w="21600" h="21600">
                <a:moveTo>
                  <a:pt x="0" y="6206"/>
                </a:moveTo>
                <a:lnTo>
                  <a:pt x="0" y="15394"/>
                </a:lnTo>
                <a:lnTo>
                  <a:pt x="675" y="15394"/>
                </a:lnTo>
                <a:lnTo>
                  <a:pt x="675" y="6206"/>
                </a:lnTo>
                <a:lnTo>
                  <a:pt x="0" y="6206"/>
                </a:lnTo>
                <a:close/>
              </a:path>
            </a:pathLst>
          </a:custGeom>
          <a:gradFill rotWithShape="1">
            <a:gsLst>
              <a:gs pos="0">
                <a:srgbClr val="FFFFFF"/>
              </a:gs>
              <a:gs pos="100000">
                <a:srgbClr val="00FF00"/>
              </a:gs>
            </a:gsLst>
            <a:lin ang="0" scaled="1"/>
          </a:gradFill>
          <a:ln w="12700" algn="ctr">
            <a:solidFill>
              <a:srgbClr val="800080"/>
            </a:solidFill>
            <a:miter lim="800000"/>
            <a:headEnd/>
            <a:tailEnd/>
          </a:ln>
        </p:spPr>
        <p:txBody>
          <a:bodyPr wrap="none" anchor="ctr"/>
          <a:lstStyle/>
          <a:p>
            <a:pPr eaLnBrk="1" hangingPunct="1">
              <a:spcBef>
                <a:spcPct val="50000"/>
              </a:spcBef>
              <a:buFont typeface="Arial" panose="020B0604020202020204" pitchFamily="34" charset="0"/>
              <a:buChar char="•"/>
              <a:defRPr/>
            </a:pPr>
            <a:endParaRPr lang="zh-CN" altLang="en-US" sz="1050">
              <a:latin typeface="微软雅黑" pitchFamily="34" charset="-122"/>
              <a:ea typeface="微软雅黑" pitchFamily="34" charset="-122"/>
            </a:endParaRPr>
          </a:p>
        </p:txBody>
      </p:sp>
    </p:spTree>
  </p:cSld>
  <p:clrMapOvr>
    <a:masterClrMapping/>
  </p:clrMapOvr>
  <p:transition spd="slow"/>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4274" name="Group 2"/>
          <p:cNvGrpSpPr>
            <a:grpSpLocks/>
          </p:cNvGrpSpPr>
          <p:nvPr/>
        </p:nvGrpSpPr>
        <p:grpSpPr bwMode="auto">
          <a:xfrm>
            <a:off x="6253163" y="130175"/>
            <a:ext cx="2649537" cy="1971675"/>
            <a:chOff x="0" y="0"/>
            <a:chExt cx="2775406" cy="1854375"/>
          </a:xfrm>
        </p:grpSpPr>
        <p:sp>
          <p:nvSpPr>
            <p:cNvPr id="54295" name="任意多边形 3"/>
            <p:cNvSpPr>
              <a:spLocks noChangeArrowheads="1"/>
            </p:cNvSpPr>
            <p:nvPr/>
          </p:nvSpPr>
          <p:spPr bwMode="auto">
            <a:xfrm>
              <a:off x="0" y="0"/>
              <a:ext cx="2775406" cy="1854375"/>
            </a:xfrm>
            <a:custGeom>
              <a:avLst/>
              <a:gdLst>
                <a:gd name="T0" fmla="*/ 1350700 w 2700000"/>
                <a:gd name="T1" fmla="*/ 0 h 1854375"/>
                <a:gd name="T2" fmla="*/ 2001893 w 2700000"/>
                <a:gd name="T3" fmla="*/ 277761 h 1854375"/>
                <a:gd name="T4" fmla="*/ 2042260 w 2700000"/>
                <a:gd name="T5" fmla="*/ 337424 h 1854375"/>
                <a:gd name="T6" fmla="*/ 2072632 w 2700000"/>
                <a:gd name="T7" fmla="*/ 329861 h 1854375"/>
                <a:gd name="T8" fmla="*/ 2140459 w 2700000"/>
                <a:gd name="T9" fmla="*/ 324375 h 1854375"/>
                <a:gd name="T10" fmla="*/ 2477021 w 2700000"/>
                <a:gd name="T11" fmla="*/ 594375 h 1854375"/>
                <a:gd name="T12" fmla="*/ 2580313 w 2700000"/>
                <a:gd name="T13" fmla="*/ 594375 h 1854375"/>
                <a:gd name="T14" fmla="*/ 3365625 w 2700000"/>
                <a:gd name="T15" fmla="*/ 1224375 h 1854375"/>
                <a:gd name="T16" fmla="*/ 2580313 w 2700000"/>
                <a:gd name="T17" fmla="*/ 1854375 h 1854375"/>
                <a:gd name="T18" fmla="*/ 785312 w 2700000"/>
                <a:gd name="T19" fmla="*/ 1854375 h 1854375"/>
                <a:gd name="T20" fmla="*/ 0 w 2700000"/>
                <a:gd name="T21" fmla="*/ 1224375 h 1854375"/>
                <a:gd name="T22" fmla="*/ 479634 w 2700000"/>
                <a:gd name="T23" fmla="*/ 643884 h 1854375"/>
                <a:gd name="T24" fmla="*/ 566354 w 2700000"/>
                <a:gd name="T25" fmla="*/ 622288 h 1854375"/>
                <a:gd name="T26" fmla="*/ 581342 w 2700000"/>
                <a:gd name="T27" fmla="*/ 503033 h 1854375"/>
                <a:gd name="T28" fmla="*/ 1350700 w 2700000"/>
                <a:gd name="T29" fmla="*/ 0 h 185437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700000"/>
                <a:gd name="T46" fmla="*/ 0 h 1854375"/>
                <a:gd name="T47" fmla="*/ 2700000 w 2700000"/>
                <a:gd name="T48" fmla="*/ 1854375 h 185437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700000" h="1854375">
                  <a:moveTo>
                    <a:pt x="1083569" y="0"/>
                  </a:moveTo>
                  <a:cubicBezTo>
                    <a:pt x="1301031" y="0"/>
                    <a:pt x="1492759" y="110180"/>
                    <a:pt x="1605975" y="277761"/>
                  </a:cubicBezTo>
                  <a:lnTo>
                    <a:pt x="1638359" y="337424"/>
                  </a:lnTo>
                  <a:lnTo>
                    <a:pt x="1662723" y="329861"/>
                  </a:lnTo>
                  <a:cubicBezTo>
                    <a:pt x="1680299" y="326264"/>
                    <a:pt x="1698498" y="324375"/>
                    <a:pt x="1717137" y="324375"/>
                  </a:cubicBezTo>
                  <a:cubicBezTo>
                    <a:pt x="1866254" y="324375"/>
                    <a:pt x="1987137" y="445258"/>
                    <a:pt x="1987137" y="594375"/>
                  </a:cubicBezTo>
                  <a:lnTo>
                    <a:pt x="2070000" y="594375"/>
                  </a:lnTo>
                  <a:cubicBezTo>
                    <a:pt x="2417939" y="594375"/>
                    <a:pt x="2700000" y="876436"/>
                    <a:pt x="2700000" y="1224375"/>
                  </a:cubicBezTo>
                  <a:cubicBezTo>
                    <a:pt x="2700000" y="1572314"/>
                    <a:pt x="2417939" y="1854375"/>
                    <a:pt x="2070000" y="1854375"/>
                  </a:cubicBezTo>
                  <a:lnTo>
                    <a:pt x="630000" y="1854375"/>
                  </a:lnTo>
                  <a:cubicBezTo>
                    <a:pt x="282061" y="1854375"/>
                    <a:pt x="0" y="1572314"/>
                    <a:pt x="0" y="1224375"/>
                  </a:cubicBezTo>
                  <a:cubicBezTo>
                    <a:pt x="0" y="963421"/>
                    <a:pt x="158659" y="739523"/>
                    <a:pt x="384776" y="643884"/>
                  </a:cubicBezTo>
                  <a:lnTo>
                    <a:pt x="454346" y="622288"/>
                  </a:lnTo>
                  <a:lnTo>
                    <a:pt x="466368" y="503033"/>
                  </a:lnTo>
                  <a:cubicBezTo>
                    <a:pt x="525113" y="215953"/>
                    <a:pt x="779122" y="0"/>
                    <a:pt x="1083569" y="0"/>
                  </a:cubicBezTo>
                  <a:close/>
                </a:path>
              </a:pathLst>
            </a:custGeom>
            <a:solidFill>
              <a:srgbClr val="F18C0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endParaRPr lang="zh-CN" altLang="en-US"/>
            </a:p>
          </p:txBody>
        </p:sp>
        <p:sp>
          <p:nvSpPr>
            <p:cNvPr id="54296" name="椭圆 4"/>
            <p:cNvSpPr>
              <a:spLocks noChangeArrowheads="1"/>
            </p:cNvSpPr>
            <p:nvPr/>
          </p:nvSpPr>
          <p:spPr bwMode="auto">
            <a:xfrm>
              <a:off x="558138" y="119365"/>
              <a:ext cx="1161597" cy="1080000"/>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latin typeface="Arial" panose="020B0604020202020204" pitchFamily="34" charset="0"/>
                <a:ea typeface="宋体" panose="02010600030101010101" pitchFamily="2" charset="-122"/>
              </a:endParaRPr>
            </a:p>
          </p:txBody>
        </p:sp>
        <p:sp>
          <p:nvSpPr>
            <p:cNvPr id="54297" name="文本框 18"/>
            <p:cNvSpPr>
              <a:spLocks noChangeArrowheads="1"/>
            </p:cNvSpPr>
            <p:nvPr/>
          </p:nvSpPr>
          <p:spPr bwMode="auto">
            <a:xfrm>
              <a:off x="622004" y="1250420"/>
              <a:ext cx="1489277" cy="434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r>
                <a:rPr lang="zh-CN" altLang="en-US" sz="2400" b="1">
                  <a:solidFill>
                    <a:srgbClr val="FFFFFF"/>
                  </a:solidFill>
                  <a:sym typeface="微软雅黑" panose="020B0503020204020204" pitchFamily="34" charset="-122"/>
                </a:rPr>
                <a:t>销售分析</a:t>
              </a:r>
            </a:p>
          </p:txBody>
        </p:sp>
      </p:grpSp>
      <p:sp>
        <p:nvSpPr>
          <p:cNvPr id="54275" name="任意多边形 7"/>
          <p:cNvSpPr>
            <a:spLocks noChangeArrowheads="1"/>
          </p:cNvSpPr>
          <p:nvPr/>
        </p:nvSpPr>
        <p:spPr bwMode="auto">
          <a:xfrm>
            <a:off x="2452688" y="2974975"/>
            <a:ext cx="184150" cy="244475"/>
          </a:xfrm>
          <a:custGeom>
            <a:avLst/>
            <a:gdLst>
              <a:gd name="T0" fmla="*/ 1 w 990000"/>
              <a:gd name="T1" fmla="*/ 2 h 990000"/>
              <a:gd name="T2" fmla="*/ 1 w 990000"/>
              <a:gd name="T3" fmla="*/ 6 h 990000"/>
              <a:gd name="T4" fmla="*/ 0 w 990000"/>
              <a:gd name="T5" fmla="*/ 6 h 990000"/>
              <a:gd name="T6" fmla="*/ 0 w 990000"/>
              <a:gd name="T7" fmla="*/ 8 h 990000"/>
              <a:gd name="T8" fmla="*/ 1 w 990000"/>
              <a:gd name="T9" fmla="*/ 8 h 990000"/>
              <a:gd name="T10" fmla="*/ 1 w 990000"/>
              <a:gd name="T11" fmla="*/ 12 h 990000"/>
              <a:gd name="T12" fmla="*/ 1 w 990000"/>
              <a:gd name="T13" fmla="*/ 12 h 990000"/>
              <a:gd name="T14" fmla="*/ 1 w 990000"/>
              <a:gd name="T15" fmla="*/ 8 h 990000"/>
              <a:gd name="T16" fmla="*/ 1 w 990000"/>
              <a:gd name="T17" fmla="*/ 8 h 990000"/>
              <a:gd name="T18" fmla="*/ 1 w 990000"/>
              <a:gd name="T19" fmla="*/ 6 h 990000"/>
              <a:gd name="T20" fmla="*/ 1 w 990000"/>
              <a:gd name="T21" fmla="*/ 6 h 990000"/>
              <a:gd name="T22" fmla="*/ 1 w 990000"/>
              <a:gd name="T23" fmla="*/ 2 h 990000"/>
              <a:gd name="T24" fmla="*/ 1 w 990000"/>
              <a:gd name="T25" fmla="*/ 0 h 990000"/>
              <a:gd name="T26" fmla="*/ 1 w 990000"/>
              <a:gd name="T27" fmla="*/ 7 h 990000"/>
              <a:gd name="T28" fmla="*/ 1 w 990000"/>
              <a:gd name="T29" fmla="*/ 14 h 990000"/>
              <a:gd name="T30" fmla="*/ 0 w 990000"/>
              <a:gd name="T31" fmla="*/ 7 h 990000"/>
              <a:gd name="T32" fmla="*/ 1 w 990000"/>
              <a:gd name="T33" fmla="*/ 0 h 99000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990000"/>
              <a:gd name="T52" fmla="*/ 0 h 990000"/>
              <a:gd name="T53" fmla="*/ 990000 w 990000"/>
              <a:gd name="T54" fmla="*/ 990000 h 990000"/>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990000" h="990000">
                <a:moveTo>
                  <a:pt x="423511" y="135000"/>
                </a:moveTo>
                <a:lnTo>
                  <a:pt x="423511" y="423511"/>
                </a:lnTo>
                <a:lnTo>
                  <a:pt x="135000" y="423511"/>
                </a:lnTo>
                <a:lnTo>
                  <a:pt x="135000" y="566489"/>
                </a:lnTo>
                <a:lnTo>
                  <a:pt x="423511" y="566489"/>
                </a:lnTo>
                <a:lnTo>
                  <a:pt x="423511" y="855000"/>
                </a:lnTo>
                <a:lnTo>
                  <a:pt x="566489" y="855000"/>
                </a:lnTo>
                <a:lnTo>
                  <a:pt x="566489" y="566489"/>
                </a:lnTo>
                <a:lnTo>
                  <a:pt x="855000" y="566489"/>
                </a:lnTo>
                <a:lnTo>
                  <a:pt x="855000" y="423511"/>
                </a:lnTo>
                <a:lnTo>
                  <a:pt x="566489" y="423511"/>
                </a:lnTo>
                <a:lnTo>
                  <a:pt x="566489" y="135000"/>
                </a:lnTo>
                <a:lnTo>
                  <a:pt x="423511" y="135000"/>
                </a:lnTo>
                <a:close/>
                <a:moveTo>
                  <a:pt x="495000" y="0"/>
                </a:moveTo>
                <a:cubicBezTo>
                  <a:pt x="768381" y="0"/>
                  <a:pt x="990000" y="221619"/>
                  <a:pt x="990000" y="495000"/>
                </a:cubicBezTo>
                <a:cubicBezTo>
                  <a:pt x="990000" y="768381"/>
                  <a:pt x="768381" y="990000"/>
                  <a:pt x="495000" y="990000"/>
                </a:cubicBezTo>
                <a:cubicBezTo>
                  <a:pt x="221619" y="990000"/>
                  <a:pt x="0" y="768381"/>
                  <a:pt x="0" y="495000"/>
                </a:cubicBezTo>
                <a:cubicBezTo>
                  <a:pt x="0" y="221619"/>
                  <a:pt x="221619" y="0"/>
                  <a:pt x="495000" y="0"/>
                </a:cubicBezTo>
                <a:close/>
              </a:path>
            </a:pathLst>
          </a:custGeom>
          <a:solidFill>
            <a:srgbClr val="F18C0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endParaRPr lang="zh-CN" altLang="en-US"/>
          </a:p>
        </p:txBody>
      </p:sp>
      <p:sp>
        <p:nvSpPr>
          <p:cNvPr id="54276" name="矩形 8"/>
          <p:cNvSpPr>
            <a:spLocks noChangeArrowheads="1"/>
          </p:cNvSpPr>
          <p:nvPr/>
        </p:nvSpPr>
        <p:spPr bwMode="auto">
          <a:xfrm>
            <a:off x="1660525" y="3702050"/>
            <a:ext cx="1884363" cy="181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spcBef>
                <a:spcPct val="0"/>
              </a:spcBef>
              <a:buFont typeface="Arial" panose="020B0604020202020204" pitchFamily="34" charset="0"/>
              <a:buNone/>
            </a:pPr>
            <a:r>
              <a:rPr lang="zh-CN" altLang="zh-CN" sz="1600">
                <a:solidFill>
                  <a:srgbClr val="000000"/>
                </a:solidFill>
                <a:sym typeface="微软雅黑" panose="020B0503020204020204" pitchFamily="34" charset="-122"/>
              </a:rPr>
              <a:t>Lorem ipsum dolor sit amet, consectetur adipisicing elit. Aut, accusantium illum autem ad asperiores nisi.</a:t>
            </a:r>
          </a:p>
        </p:txBody>
      </p:sp>
      <p:sp>
        <p:nvSpPr>
          <p:cNvPr id="54277" name="文本框 22"/>
          <p:cNvSpPr>
            <a:spLocks noChangeArrowheads="1"/>
          </p:cNvSpPr>
          <p:nvPr/>
        </p:nvSpPr>
        <p:spPr bwMode="auto">
          <a:xfrm>
            <a:off x="1987550" y="3276600"/>
            <a:ext cx="15684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spcBef>
                <a:spcPct val="0"/>
              </a:spcBef>
              <a:buFont typeface="Arial" panose="020B0604020202020204" pitchFamily="34" charset="0"/>
              <a:buNone/>
            </a:pPr>
            <a:r>
              <a:rPr lang="en-US" altLang="zh-CN" sz="1800" b="1">
                <a:solidFill>
                  <a:srgbClr val="F18C06"/>
                </a:solidFill>
                <a:sym typeface="微软雅黑" panose="020B0503020204020204" pitchFamily="34" charset="-122"/>
              </a:rPr>
              <a:t>Your Text Here</a:t>
            </a:r>
            <a:endParaRPr lang="zh-CN" altLang="en-US" sz="1800" b="1">
              <a:solidFill>
                <a:srgbClr val="F18C06"/>
              </a:solidFill>
              <a:sym typeface="微软雅黑" panose="020B0503020204020204" pitchFamily="34" charset="-122"/>
            </a:endParaRPr>
          </a:p>
        </p:txBody>
      </p:sp>
      <p:sp>
        <p:nvSpPr>
          <p:cNvPr id="54278" name="直接连接符 10"/>
          <p:cNvSpPr>
            <a:spLocks noChangeShapeType="1"/>
          </p:cNvSpPr>
          <p:nvPr/>
        </p:nvSpPr>
        <p:spPr bwMode="auto">
          <a:xfrm>
            <a:off x="1531938" y="3657600"/>
            <a:ext cx="1995487" cy="0"/>
          </a:xfrm>
          <a:prstGeom prst="line">
            <a:avLst/>
          </a:prstGeom>
          <a:noFill/>
          <a:ln w="38100">
            <a:solidFill>
              <a:srgbClr val="F18C0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280" name="未知"/>
          <p:cNvSpPr>
            <a:spLocks noChangeArrowheads="1"/>
          </p:cNvSpPr>
          <p:nvPr/>
        </p:nvSpPr>
        <p:spPr bwMode="auto">
          <a:xfrm>
            <a:off x="2897188" y="3843338"/>
            <a:ext cx="2312987" cy="2284412"/>
          </a:xfrm>
          <a:custGeom>
            <a:avLst/>
            <a:gdLst>
              <a:gd name="T0" fmla="*/ 0 w 3200"/>
              <a:gd name="T1" fmla="*/ 2147483646 h 3413"/>
              <a:gd name="T2" fmla="*/ 0 w 3200"/>
              <a:gd name="T3" fmla="*/ 2147483646 h 3413"/>
              <a:gd name="T4" fmla="*/ 2147483646 w 3200"/>
              <a:gd name="T5" fmla="*/ 0 h 3413"/>
              <a:gd name="T6" fmla="*/ 2147483646 w 3200"/>
              <a:gd name="T7" fmla="*/ 0 h 3413"/>
              <a:gd name="T8" fmla="*/ 2147483646 w 3200"/>
              <a:gd name="T9" fmla="*/ 0 h 3413"/>
              <a:gd name="T10" fmla="*/ 2147483646 w 3200"/>
              <a:gd name="T11" fmla="*/ 0 h 3413"/>
              <a:gd name="T12" fmla="*/ 0 w 3200"/>
              <a:gd name="T13" fmla="*/ 2147483646 h 3413"/>
              <a:gd name="T14" fmla="*/ 0 w 3200"/>
              <a:gd name="T15" fmla="*/ 2147483646 h 3413"/>
              <a:gd name="T16" fmla="*/ 0 60000 65536"/>
              <a:gd name="T17" fmla="*/ 0 60000 65536"/>
              <a:gd name="T18" fmla="*/ 0 60000 65536"/>
              <a:gd name="T19" fmla="*/ 0 60000 65536"/>
              <a:gd name="T20" fmla="*/ 0 60000 65536"/>
              <a:gd name="T21" fmla="*/ 0 60000 65536"/>
              <a:gd name="T22" fmla="*/ 0 60000 65536"/>
              <a:gd name="T23" fmla="*/ 0 60000 65536"/>
              <a:gd name="T24" fmla="*/ 0 w 3200"/>
              <a:gd name="T25" fmla="*/ 0 h 3413"/>
              <a:gd name="T26" fmla="*/ 3200 w 3200"/>
              <a:gd name="T27" fmla="*/ 3413 h 341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200" h="3413">
                <a:moveTo>
                  <a:pt x="0" y="136"/>
                </a:moveTo>
                <a:lnTo>
                  <a:pt x="0" y="3413"/>
                </a:lnTo>
                <a:cubicBezTo>
                  <a:pt x="1767" y="3413"/>
                  <a:pt x="3200" y="1885"/>
                  <a:pt x="3200" y="0"/>
                </a:cubicBezTo>
                <a:cubicBezTo>
                  <a:pt x="3200" y="0"/>
                  <a:pt x="3200" y="0"/>
                  <a:pt x="3200" y="0"/>
                </a:cubicBezTo>
                <a:lnTo>
                  <a:pt x="128" y="0"/>
                </a:lnTo>
                <a:cubicBezTo>
                  <a:pt x="128" y="75"/>
                  <a:pt x="70" y="136"/>
                  <a:pt x="0" y="136"/>
                </a:cubicBezTo>
                <a:cubicBezTo>
                  <a:pt x="0" y="136"/>
                  <a:pt x="0" y="136"/>
                  <a:pt x="0" y="136"/>
                </a:cubicBezTo>
                <a:close/>
              </a:path>
            </a:pathLst>
          </a:custGeom>
          <a:gradFill rotWithShape="1">
            <a:gsLst>
              <a:gs pos="0">
                <a:srgbClr val="CC99FF"/>
              </a:gs>
              <a:gs pos="100000">
                <a:srgbClr val="5D4774"/>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4281" name="未知"/>
          <p:cNvSpPr>
            <a:spLocks noChangeArrowheads="1"/>
          </p:cNvSpPr>
          <p:nvPr/>
        </p:nvSpPr>
        <p:spPr bwMode="auto">
          <a:xfrm>
            <a:off x="449263" y="3708400"/>
            <a:ext cx="2447925" cy="2419350"/>
          </a:xfrm>
          <a:custGeom>
            <a:avLst/>
            <a:gdLst>
              <a:gd name="T0" fmla="*/ 2147483646 w 3200"/>
              <a:gd name="T1" fmla="*/ 0 h 3413"/>
              <a:gd name="T2" fmla="*/ 0 w 3200"/>
              <a:gd name="T3" fmla="*/ 0 h 3413"/>
              <a:gd name="T4" fmla="*/ 2147483646 w 3200"/>
              <a:gd name="T5" fmla="*/ 2147483646 h 3413"/>
              <a:gd name="T6" fmla="*/ 2147483646 w 3200"/>
              <a:gd name="T7" fmla="*/ 2147483646 h 3413"/>
              <a:gd name="T8" fmla="*/ 2147483646 w 3200"/>
              <a:gd name="T9" fmla="*/ 2147483646 h 3413"/>
              <a:gd name="T10" fmla="*/ 2147483646 w 3200"/>
              <a:gd name="T11" fmla="*/ 2147483646 h 3413"/>
              <a:gd name="T12" fmla="*/ 2147483646 w 3200"/>
              <a:gd name="T13" fmla="*/ 0 h 3413"/>
              <a:gd name="T14" fmla="*/ 2147483646 w 3200"/>
              <a:gd name="T15" fmla="*/ 0 h 3413"/>
              <a:gd name="T16" fmla="*/ 0 60000 65536"/>
              <a:gd name="T17" fmla="*/ 0 60000 65536"/>
              <a:gd name="T18" fmla="*/ 0 60000 65536"/>
              <a:gd name="T19" fmla="*/ 0 60000 65536"/>
              <a:gd name="T20" fmla="*/ 0 60000 65536"/>
              <a:gd name="T21" fmla="*/ 0 60000 65536"/>
              <a:gd name="T22" fmla="*/ 0 60000 65536"/>
              <a:gd name="T23" fmla="*/ 0 60000 65536"/>
              <a:gd name="T24" fmla="*/ 0 w 3200"/>
              <a:gd name="T25" fmla="*/ 0 h 3413"/>
              <a:gd name="T26" fmla="*/ 3200 w 3200"/>
              <a:gd name="T27" fmla="*/ 3413 h 341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200" h="3413">
                <a:moveTo>
                  <a:pt x="3072" y="0"/>
                </a:moveTo>
                <a:lnTo>
                  <a:pt x="0" y="0"/>
                </a:lnTo>
                <a:cubicBezTo>
                  <a:pt x="0" y="1885"/>
                  <a:pt x="1432" y="3413"/>
                  <a:pt x="3200" y="3413"/>
                </a:cubicBezTo>
                <a:cubicBezTo>
                  <a:pt x="3200" y="3413"/>
                  <a:pt x="3200" y="3413"/>
                  <a:pt x="3200" y="3413"/>
                </a:cubicBezTo>
                <a:lnTo>
                  <a:pt x="3200" y="136"/>
                </a:lnTo>
                <a:cubicBezTo>
                  <a:pt x="3129" y="136"/>
                  <a:pt x="3072" y="75"/>
                  <a:pt x="3072" y="0"/>
                </a:cubicBezTo>
                <a:cubicBezTo>
                  <a:pt x="3072" y="0"/>
                  <a:pt x="3072" y="0"/>
                  <a:pt x="3072" y="0"/>
                </a:cubicBezTo>
                <a:close/>
              </a:path>
            </a:pathLst>
          </a:cu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4282" name="未知"/>
          <p:cNvSpPr>
            <a:spLocks noChangeArrowheads="1"/>
          </p:cNvSpPr>
          <p:nvPr/>
        </p:nvSpPr>
        <p:spPr bwMode="auto">
          <a:xfrm>
            <a:off x="2897188" y="1460500"/>
            <a:ext cx="2312987" cy="2286000"/>
          </a:xfrm>
          <a:custGeom>
            <a:avLst/>
            <a:gdLst>
              <a:gd name="T0" fmla="*/ 2147483646 w 3200"/>
              <a:gd name="T1" fmla="*/ 2147483646 h 3414"/>
              <a:gd name="T2" fmla="*/ 2147483646 w 3200"/>
              <a:gd name="T3" fmla="*/ 2147483646 h 3414"/>
              <a:gd name="T4" fmla="*/ 0 w 3200"/>
              <a:gd name="T5" fmla="*/ 0 h 3414"/>
              <a:gd name="T6" fmla="*/ 0 w 3200"/>
              <a:gd name="T7" fmla="*/ 0 h 3414"/>
              <a:gd name="T8" fmla="*/ 0 w 3200"/>
              <a:gd name="T9" fmla="*/ 0 h 3414"/>
              <a:gd name="T10" fmla="*/ 0 w 3200"/>
              <a:gd name="T11" fmla="*/ 2147483646 h 3414"/>
              <a:gd name="T12" fmla="*/ 2147483646 w 3200"/>
              <a:gd name="T13" fmla="*/ 2147483646 h 3414"/>
              <a:gd name="T14" fmla="*/ 2147483646 w 3200"/>
              <a:gd name="T15" fmla="*/ 2147483646 h 3414"/>
              <a:gd name="T16" fmla="*/ 0 60000 65536"/>
              <a:gd name="T17" fmla="*/ 0 60000 65536"/>
              <a:gd name="T18" fmla="*/ 0 60000 65536"/>
              <a:gd name="T19" fmla="*/ 0 60000 65536"/>
              <a:gd name="T20" fmla="*/ 0 60000 65536"/>
              <a:gd name="T21" fmla="*/ 0 60000 65536"/>
              <a:gd name="T22" fmla="*/ 0 60000 65536"/>
              <a:gd name="T23" fmla="*/ 0 60000 65536"/>
              <a:gd name="T24" fmla="*/ 0 w 3200"/>
              <a:gd name="T25" fmla="*/ 0 h 3414"/>
              <a:gd name="T26" fmla="*/ 3200 w 3200"/>
              <a:gd name="T27" fmla="*/ 3414 h 341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200" h="3414">
                <a:moveTo>
                  <a:pt x="128" y="3414"/>
                </a:moveTo>
                <a:lnTo>
                  <a:pt x="3200" y="3414"/>
                </a:lnTo>
                <a:cubicBezTo>
                  <a:pt x="3200" y="1529"/>
                  <a:pt x="1767" y="0"/>
                  <a:pt x="0" y="0"/>
                </a:cubicBezTo>
                <a:cubicBezTo>
                  <a:pt x="0" y="0"/>
                  <a:pt x="0" y="0"/>
                  <a:pt x="0" y="0"/>
                </a:cubicBezTo>
                <a:lnTo>
                  <a:pt x="0" y="3277"/>
                </a:lnTo>
                <a:cubicBezTo>
                  <a:pt x="70" y="3277"/>
                  <a:pt x="128" y="3338"/>
                  <a:pt x="128" y="3414"/>
                </a:cubicBezTo>
                <a:cubicBezTo>
                  <a:pt x="128" y="3414"/>
                  <a:pt x="128" y="3414"/>
                  <a:pt x="128" y="3414"/>
                </a:cubicBezTo>
                <a:close/>
              </a:path>
            </a:pathLst>
          </a:custGeom>
          <a:gradFill rotWithShape="1">
            <a:gsLst>
              <a:gs pos="0">
                <a:srgbClr val="00CCFF"/>
              </a:gs>
              <a:gs pos="100000">
                <a:srgbClr val="005D74"/>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4283" name="未知"/>
          <p:cNvSpPr>
            <a:spLocks noChangeArrowheads="1"/>
          </p:cNvSpPr>
          <p:nvPr/>
        </p:nvSpPr>
        <p:spPr bwMode="auto">
          <a:xfrm>
            <a:off x="1068388" y="2047875"/>
            <a:ext cx="1676400" cy="1658938"/>
          </a:xfrm>
          <a:custGeom>
            <a:avLst/>
            <a:gdLst>
              <a:gd name="T0" fmla="*/ 2147483646 w 3200"/>
              <a:gd name="T1" fmla="*/ 2147483646 h 3414"/>
              <a:gd name="T2" fmla="*/ 2147483646 w 3200"/>
              <a:gd name="T3" fmla="*/ 0 h 3414"/>
              <a:gd name="T4" fmla="*/ 0 w 3200"/>
              <a:gd name="T5" fmla="*/ 2147483646 h 3414"/>
              <a:gd name="T6" fmla="*/ 0 w 3200"/>
              <a:gd name="T7" fmla="*/ 2147483646 h 3414"/>
              <a:gd name="T8" fmla="*/ 0 w 3200"/>
              <a:gd name="T9" fmla="*/ 2147483646 h 3414"/>
              <a:gd name="T10" fmla="*/ 2147483646 w 3200"/>
              <a:gd name="T11" fmla="*/ 2147483646 h 3414"/>
              <a:gd name="T12" fmla="*/ 2147483646 w 3200"/>
              <a:gd name="T13" fmla="*/ 2147483646 h 3414"/>
              <a:gd name="T14" fmla="*/ 2147483646 w 3200"/>
              <a:gd name="T15" fmla="*/ 2147483646 h 3414"/>
              <a:gd name="T16" fmla="*/ 0 60000 65536"/>
              <a:gd name="T17" fmla="*/ 0 60000 65536"/>
              <a:gd name="T18" fmla="*/ 0 60000 65536"/>
              <a:gd name="T19" fmla="*/ 0 60000 65536"/>
              <a:gd name="T20" fmla="*/ 0 60000 65536"/>
              <a:gd name="T21" fmla="*/ 0 60000 65536"/>
              <a:gd name="T22" fmla="*/ 0 60000 65536"/>
              <a:gd name="T23" fmla="*/ 0 60000 65536"/>
              <a:gd name="T24" fmla="*/ 0 w 3200"/>
              <a:gd name="T25" fmla="*/ 0 h 3414"/>
              <a:gd name="T26" fmla="*/ 3200 w 3200"/>
              <a:gd name="T27" fmla="*/ 3414 h 341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200" h="3414">
                <a:moveTo>
                  <a:pt x="3200" y="3277"/>
                </a:moveTo>
                <a:lnTo>
                  <a:pt x="3200" y="0"/>
                </a:lnTo>
                <a:cubicBezTo>
                  <a:pt x="1432" y="0"/>
                  <a:pt x="0" y="1529"/>
                  <a:pt x="0" y="3414"/>
                </a:cubicBezTo>
                <a:cubicBezTo>
                  <a:pt x="0" y="3414"/>
                  <a:pt x="0" y="3414"/>
                  <a:pt x="0" y="3414"/>
                </a:cubicBezTo>
                <a:lnTo>
                  <a:pt x="3072" y="3414"/>
                </a:lnTo>
                <a:cubicBezTo>
                  <a:pt x="3072" y="3338"/>
                  <a:pt x="3129" y="3277"/>
                  <a:pt x="3200" y="3277"/>
                </a:cubicBezTo>
                <a:cubicBezTo>
                  <a:pt x="3200" y="3277"/>
                  <a:pt x="3200" y="3277"/>
                  <a:pt x="3200" y="3277"/>
                </a:cubicBezTo>
                <a:close/>
              </a:path>
            </a:pathLst>
          </a:custGeom>
          <a:gradFill rotWithShape="1">
            <a:gsLst>
              <a:gs pos="0">
                <a:srgbClr val="99CC00"/>
              </a:gs>
              <a:gs pos="100000">
                <a:srgbClr val="475D00"/>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4285" name="Text Box 12"/>
          <p:cNvSpPr>
            <a:spLocks noChangeArrowheads="1"/>
          </p:cNvSpPr>
          <p:nvPr/>
        </p:nvSpPr>
        <p:spPr bwMode="auto">
          <a:xfrm>
            <a:off x="1276350" y="2684463"/>
            <a:ext cx="13271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spcBef>
                <a:spcPct val="0"/>
              </a:spcBef>
              <a:buFont typeface="Arial" panose="020B0604020202020204" pitchFamily="34" charset="0"/>
              <a:buNone/>
            </a:pPr>
            <a:r>
              <a:rPr lang="zh-CN" altLang="en-US" sz="1800" b="1">
                <a:solidFill>
                  <a:srgbClr val="FFFFFF"/>
                </a:solidFill>
                <a:latin typeface="HY견고딕" pitchFamily="2" charset="-127"/>
                <a:ea typeface="HY견고딕" pitchFamily="2" charset="-127"/>
                <a:sym typeface="HY견고딕" pitchFamily="2" charset="-127"/>
              </a:rPr>
              <a:t>   客户投诉</a:t>
            </a:r>
          </a:p>
        </p:txBody>
      </p:sp>
      <p:sp>
        <p:nvSpPr>
          <p:cNvPr id="54286" name="未知"/>
          <p:cNvSpPr>
            <a:spLocks noChangeArrowheads="1"/>
          </p:cNvSpPr>
          <p:nvPr/>
        </p:nvSpPr>
        <p:spPr bwMode="auto">
          <a:xfrm>
            <a:off x="696913" y="3810000"/>
            <a:ext cx="2047875" cy="2022475"/>
          </a:xfrm>
          <a:custGeom>
            <a:avLst/>
            <a:gdLst>
              <a:gd name="T0" fmla="*/ 2147483646 w 3200"/>
              <a:gd name="T1" fmla="*/ 0 h 3413"/>
              <a:gd name="T2" fmla="*/ 0 w 3200"/>
              <a:gd name="T3" fmla="*/ 0 h 3413"/>
              <a:gd name="T4" fmla="*/ 2147483646 w 3200"/>
              <a:gd name="T5" fmla="*/ 2147483646 h 3413"/>
              <a:gd name="T6" fmla="*/ 2147483646 w 3200"/>
              <a:gd name="T7" fmla="*/ 2147483646 h 3413"/>
              <a:gd name="T8" fmla="*/ 2147483646 w 3200"/>
              <a:gd name="T9" fmla="*/ 2147483646 h 3413"/>
              <a:gd name="T10" fmla="*/ 2147483646 w 3200"/>
              <a:gd name="T11" fmla="*/ 2147483646 h 3413"/>
              <a:gd name="T12" fmla="*/ 2147483646 w 3200"/>
              <a:gd name="T13" fmla="*/ 0 h 3413"/>
              <a:gd name="T14" fmla="*/ 2147483646 w 3200"/>
              <a:gd name="T15" fmla="*/ 0 h 3413"/>
              <a:gd name="T16" fmla="*/ 0 60000 65536"/>
              <a:gd name="T17" fmla="*/ 0 60000 65536"/>
              <a:gd name="T18" fmla="*/ 0 60000 65536"/>
              <a:gd name="T19" fmla="*/ 0 60000 65536"/>
              <a:gd name="T20" fmla="*/ 0 60000 65536"/>
              <a:gd name="T21" fmla="*/ 0 60000 65536"/>
              <a:gd name="T22" fmla="*/ 0 60000 65536"/>
              <a:gd name="T23" fmla="*/ 0 60000 65536"/>
              <a:gd name="T24" fmla="*/ 0 w 3200"/>
              <a:gd name="T25" fmla="*/ 0 h 3413"/>
              <a:gd name="T26" fmla="*/ 3200 w 3200"/>
              <a:gd name="T27" fmla="*/ 3413 h 341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200" h="3413">
                <a:moveTo>
                  <a:pt x="3072" y="0"/>
                </a:moveTo>
                <a:lnTo>
                  <a:pt x="0" y="0"/>
                </a:lnTo>
                <a:cubicBezTo>
                  <a:pt x="0" y="1885"/>
                  <a:pt x="1432" y="3413"/>
                  <a:pt x="3200" y="3413"/>
                </a:cubicBezTo>
                <a:cubicBezTo>
                  <a:pt x="3200" y="3413"/>
                  <a:pt x="3200" y="3413"/>
                  <a:pt x="3200" y="3413"/>
                </a:cubicBezTo>
                <a:lnTo>
                  <a:pt x="3200" y="136"/>
                </a:lnTo>
                <a:cubicBezTo>
                  <a:pt x="3129" y="136"/>
                  <a:pt x="3072" y="75"/>
                  <a:pt x="3072" y="0"/>
                </a:cubicBezTo>
                <a:cubicBezTo>
                  <a:pt x="3072" y="0"/>
                  <a:pt x="3072" y="0"/>
                  <a:pt x="3072" y="0"/>
                </a:cubicBezTo>
                <a:close/>
              </a:path>
            </a:pathLst>
          </a:custGeom>
          <a:gradFill rotWithShape="1">
            <a:gsLst>
              <a:gs pos="0">
                <a:srgbClr val="FF0066"/>
              </a:gs>
              <a:gs pos="100000">
                <a:srgbClr val="74002F"/>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4287" name="Text Box 15"/>
          <p:cNvSpPr>
            <a:spLocks noChangeArrowheads="1"/>
          </p:cNvSpPr>
          <p:nvPr/>
        </p:nvSpPr>
        <p:spPr bwMode="auto">
          <a:xfrm>
            <a:off x="3322638" y="4640263"/>
            <a:ext cx="10953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spcBef>
                <a:spcPct val="0"/>
              </a:spcBef>
              <a:buFont typeface="Arial" panose="020B0604020202020204" pitchFamily="34" charset="0"/>
              <a:buNone/>
            </a:pPr>
            <a:r>
              <a:rPr lang="zh-CN" altLang="en-US" sz="1800" b="1">
                <a:solidFill>
                  <a:srgbClr val="FFFFFF"/>
                </a:solidFill>
                <a:latin typeface="HY견고딕" pitchFamily="2" charset="-127"/>
                <a:ea typeface="HY견고딕" pitchFamily="2" charset="-127"/>
                <a:sym typeface="HY견고딕" pitchFamily="2" charset="-127"/>
              </a:rPr>
              <a:t>销售技巧</a:t>
            </a:r>
          </a:p>
        </p:txBody>
      </p:sp>
      <p:sp>
        <p:nvSpPr>
          <p:cNvPr id="54289" name="未知"/>
          <p:cNvSpPr>
            <a:spLocks noChangeArrowheads="1"/>
          </p:cNvSpPr>
          <p:nvPr/>
        </p:nvSpPr>
        <p:spPr bwMode="auto">
          <a:xfrm>
            <a:off x="2201863" y="2978150"/>
            <a:ext cx="1665287" cy="1644650"/>
          </a:xfrm>
          <a:custGeom>
            <a:avLst/>
            <a:gdLst>
              <a:gd name="T0" fmla="*/ 0 w 936"/>
              <a:gd name="T1" fmla="*/ 2147483646 h 929"/>
              <a:gd name="T2" fmla="*/ 2147483646 w 936"/>
              <a:gd name="T3" fmla="*/ 0 h 929"/>
              <a:gd name="T4" fmla="*/ 2147483646 w 936"/>
              <a:gd name="T5" fmla="*/ 2147483646 h 929"/>
              <a:gd name="T6" fmla="*/ 2147483646 w 936"/>
              <a:gd name="T7" fmla="*/ 2147483646 h 929"/>
              <a:gd name="T8" fmla="*/ 2147483646 w 936"/>
              <a:gd name="T9" fmla="*/ 2147483646 h 929"/>
              <a:gd name="T10" fmla="*/ 0 w 936"/>
              <a:gd name="T11" fmla="*/ 2147483646 h 929"/>
              <a:gd name="T12" fmla="*/ 0 60000 65536"/>
              <a:gd name="T13" fmla="*/ 0 60000 65536"/>
              <a:gd name="T14" fmla="*/ 0 60000 65536"/>
              <a:gd name="T15" fmla="*/ 0 60000 65536"/>
              <a:gd name="T16" fmla="*/ 0 60000 65536"/>
              <a:gd name="T17" fmla="*/ 0 60000 65536"/>
              <a:gd name="T18" fmla="*/ 0 w 936"/>
              <a:gd name="T19" fmla="*/ 0 h 929"/>
              <a:gd name="T20" fmla="*/ 936 w 936"/>
              <a:gd name="T21" fmla="*/ 929 h 929"/>
            </a:gdLst>
            <a:ahLst/>
            <a:cxnLst>
              <a:cxn ang="T12">
                <a:pos x="T0" y="T1"/>
              </a:cxn>
              <a:cxn ang="T13">
                <a:pos x="T2" y="T3"/>
              </a:cxn>
              <a:cxn ang="T14">
                <a:pos x="T4" y="T5"/>
              </a:cxn>
              <a:cxn ang="T15">
                <a:pos x="T6" y="T7"/>
              </a:cxn>
              <a:cxn ang="T16">
                <a:pos x="T8" y="T9"/>
              </a:cxn>
              <a:cxn ang="T17">
                <a:pos x="T10" y="T11"/>
              </a:cxn>
            </a:cxnLst>
            <a:rect l="T18" t="T19" r="T20" b="T21"/>
            <a:pathLst>
              <a:path w="936" h="929">
                <a:moveTo>
                  <a:pt x="0" y="465"/>
                </a:moveTo>
                <a:cubicBezTo>
                  <a:pt x="0" y="208"/>
                  <a:pt x="210" y="0"/>
                  <a:pt x="468" y="0"/>
                </a:cubicBezTo>
                <a:cubicBezTo>
                  <a:pt x="726" y="0"/>
                  <a:pt x="936" y="208"/>
                  <a:pt x="936" y="465"/>
                </a:cubicBezTo>
                <a:cubicBezTo>
                  <a:pt x="936" y="465"/>
                  <a:pt x="936" y="465"/>
                  <a:pt x="936" y="465"/>
                </a:cubicBezTo>
                <a:cubicBezTo>
                  <a:pt x="936" y="721"/>
                  <a:pt x="726" y="929"/>
                  <a:pt x="468" y="929"/>
                </a:cubicBezTo>
                <a:cubicBezTo>
                  <a:pt x="210" y="929"/>
                  <a:pt x="0" y="721"/>
                  <a:pt x="0" y="465"/>
                </a:cubicBezTo>
              </a:path>
            </a:pathLst>
          </a:custGeom>
          <a:gradFill rotWithShape="0">
            <a:gsLst>
              <a:gs pos="0">
                <a:srgbClr val="DDDDDD"/>
              </a:gs>
              <a:gs pos="100000">
                <a:srgbClr val="A7A7A7"/>
              </a:gs>
            </a:gsLst>
            <a:path path="rect">
              <a:fillToRect r="100000" b="100000"/>
            </a:path>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4290" name="Text Box 18"/>
          <p:cNvSpPr>
            <a:spLocks noChangeArrowheads="1"/>
          </p:cNvSpPr>
          <p:nvPr/>
        </p:nvSpPr>
        <p:spPr bwMode="auto">
          <a:xfrm>
            <a:off x="2374900" y="3543300"/>
            <a:ext cx="141605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r>
              <a:rPr lang="zh-CN" altLang="en-US" sz="2400">
                <a:solidFill>
                  <a:srgbClr val="000000"/>
                </a:solidFill>
                <a:latin typeface="HY견고딕" pitchFamily="2" charset="-127"/>
                <a:ea typeface="HY견고딕" pitchFamily="2" charset="-127"/>
                <a:sym typeface="HY견고딕" pitchFamily="2" charset="-127"/>
              </a:rPr>
              <a:t>销售分析</a:t>
            </a:r>
          </a:p>
        </p:txBody>
      </p:sp>
      <p:sp>
        <p:nvSpPr>
          <p:cNvPr id="54291" name="Text Box 19"/>
          <p:cNvSpPr>
            <a:spLocks noChangeArrowheads="1"/>
          </p:cNvSpPr>
          <p:nvPr/>
        </p:nvSpPr>
        <p:spPr bwMode="auto">
          <a:xfrm>
            <a:off x="1098550" y="4573588"/>
            <a:ext cx="13271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spcBef>
                <a:spcPct val="0"/>
              </a:spcBef>
              <a:buFont typeface="Arial" panose="020B0604020202020204" pitchFamily="34" charset="0"/>
              <a:buNone/>
            </a:pPr>
            <a:r>
              <a:rPr lang="zh-CN" altLang="en-US" sz="1800" b="1">
                <a:solidFill>
                  <a:srgbClr val="FFFFFF"/>
                </a:solidFill>
                <a:latin typeface="HY견고딕" pitchFamily="2" charset="-127"/>
                <a:ea typeface="HY견고딕" pitchFamily="2" charset="-127"/>
                <a:sym typeface="HY견고딕" pitchFamily="2" charset="-127"/>
              </a:rPr>
              <a:t>   活动反馈</a:t>
            </a:r>
          </a:p>
        </p:txBody>
      </p:sp>
      <p:sp>
        <p:nvSpPr>
          <p:cNvPr id="54292" name="Text Box 21"/>
          <p:cNvSpPr>
            <a:spLocks noChangeArrowheads="1"/>
          </p:cNvSpPr>
          <p:nvPr/>
        </p:nvSpPr>
        <p:spPr bwMode="auto">
          <a:xfrm>
            <a:off x="3259138" y="2525713"/>
            <a:ext cx="11080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spcBef>
                <a:spcPct val="0"/>
              </a:spcBef>
              <a:buFont typeface="Arial" panose="020B0604020202020204" pitchFamily="34" charset="0"/>
              <a:buNone/>
            </a:pPr>
            <a:r>
              <a:rPr lang="zh-CN" altLang="en-US" sz="1800" b="1">
                <a:solidFill>
                  <a:srgbClr val="FFFFFF"/>
                </a:solidFill>
                <a:latin typeface="HY견고딕" pitchFamily="2" charset="-127"/>
                <a:ea typeface="HY견고딕" pitchFamily="2" charset="-127"/>
                <a:sym typeface="HY견고딕" pitchFamily="2" charset="-127"/>
              </a:rPr>
              <a:t>竞争对手</a:t>
            </a:r>
          </a:p>
        </p:txBody>
      </p:sp>
      <p:sp>
        <p:nvSpPr>
          <p:cNvPr id="54293" name="矩形 1"/>
          <p:cNvSpPr>
            <a:spLocks noChangeArrowheads="1"/>
          </p:cNvSpPr>
          <p:nvPr/>
        </p:nvSpPr>
        <p:spPr bwMode="auto">
          <a:xfrm>
            <a:off x="5683250" y="2525713"/>
            <a:ext cx="3197225" cy="3970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spcBef>
                <a:spcPct val="0"/>
              </a:spcBef>
              <a:buFont typeface="Wingdings" panose="05000000000000000000" pitchFamily="2" charset="2"/>
              <a:buChar char="Ø"/>
            </a:pPr>
            <a:r>
              <a:rPr lang="zh-CN" altLang="en-US" sz="1800">
                <a:solidFill>
                  <a:srgbClr val="000000"/>
                </a:solidFill>
                <a:sym typeface="微软雅黑" panose="020B0503020204020204" pitchFamily="34" charset="-122"/>
              </a:rPr>
              <a:t>客户主要投诉哪些问题？如何杜绝骚扰客户现象？</a:t>
            </a:r>
            <a:endParaRPr lang="en-US" altLang="zh-CN" sz="1800">
              <a:solidFill>
                <a:srgbClr val="000000"/>
              </a:solidFill>
              <a:sym typeface="微软雅黑" panose="020B0503020204020204" pitchFamily="34" charset="-122"/>
            </a:endParaRPr>
          </a:p>
          <a:p>
            <a:pPr eaLnBrk="1" hangingPunct="1">
              <a:spcBef>
                <a:spcPct val="0"/>
              </a:spcBef>
              <a:buFont typeface="Wingdings" panose="05000000000000000000" pitchFamily="2" charset="2"/>
              <a:buChar char="Ø"/>
            </a:pPr>
            <a:endParaRPr lang="zh-CN" altLang="en-US" sz="1800">
              <a:solidFill>
                <a:srgbClr val="000000"/>
              </a:solidFill>
              <a:sym typeface="微软雅黑" panose="020B0503020204020204" pitchFamily="34" charset="-122"/>
            </a:endParaRPr>
          </a:p>
          <a:p>
            <a:pPr eaLnBrk="1" hangingPunct="1">
              <a:spcBef>
                <a:spcPct val="0"/>
              </a:spcBef>
              <a:buFont typeface="Wingdings" panose="05000000000000000000" pitchFamily="2" charset="2"/>
              <a:buChar char="Ø"/>
            </a:pPr>
            <a:r>
              <a:rPr lang="zh-CN" altLang="en-US" sz="1800">
                <a:solidFill>
                  <a:srgbClr val="000000"/>
                </a:solidFill>
                <a:sym typeface="微软雅黑" panose="020B0503020204020204" pitchFamily="34" charset="-122"/>
              </a:rPr>
              <a:t>客户经常提到哪些竞争对手？主要差距是哪些方面，例如产品、服务、价位、优惠活动？</a:t>
            </a:r>
            <a:endParaRPr lang="en-US" altLang="zh-CN" sz="1800">
              <a:solidFill>
                <a:srgbClr val="000000"/>
              </a:solidFill>
              <a:sym typeface="微软雅黑" panose="020B0503020204020204" pitchFamily="34" charset="-122"/>
            </a:endParaRPr>
          </a:p>
          <a:p>
            <a:pPr eaLnBrk="1" hangingPunct="1">
              <a:spcBef>
                <a:spcPct val="0"/>
              </a:spcBef>
              <a:buFont typeface="Wingdings" panose="05000000000000000000" pitchFamily="2" charset="2"/>
              <a:buChar char="Ø"/>
            </a:pPr>
            <a:endParaRPr lang="zh-CN" altLang="en-US" sz="1800">
              <a:solidFill>
                <a:srgbClr val="000000"/>
              </a:solidFill>
              <a:sym typeface="微软雅黑" panose="020B0503020204020204" pitchFamily="34" charset="-122"/>
            </a:endParaRPr>
          </a:p>
          <a:p>
            <a:pPr marL="0" lvl="1" eaLnBrk="1" hangingPunct="1">
              <a:spcBef>
                <a:spcPct val="0"/>
              </a:spcBef>
              <a:buFont typeface="Wingdings" panose="05000000000000000000" pitchFamily="2" charset="2"/>
              <a:buChar char="Ø"/>
            </a:pPr>
            <a:r>
              <a:rPr lang="zh-CN" altLang="en-US" sz="1800">
                <a:solidFill>
                  <a:srgbClr val="000000"/>
                </a:solidFill>
                <a:sym typeface="微软雅黑" panose="020B0503020204020204" pitchFamily="34" charset="-122"/>
              </a:rPr>
              <a:t>哪种优惠活动容易促使用户的购买行为？</a:t>
            </a:r>
            <a:endParaRPr lang="en-US" altLang="zh-CN" sz="1800">
              <a:solidFill>
                <a:srgbClr val="000000"/>
              </a:solidFill>
              <a:sym typeface="微软雅黑" panose="020B0503020204020204" pitchFamily="34" charset="-122"/>
            </a:endParaRPr>
          </a:p>
          <a:p>
            <a:pPr marL="0" lvl="1" eaLnBrk="1" hangingPunct="1">
              <a:spcBef>
                <a:spcPct val="0"/>
              </a:spcBef>
              <a:buFont typeface="Wingdings" panose="05000000000000000000" pitchFamily="2" charset="2"/>
              <a:buChar char="Ø"/>
            </a:pPr>
            <a:endParaRPr lang="zh-CN" altLang="en-US" sz="1800">
              <a:solidFill>
                <a:srgbClr val="000000"/>
              </a:solidFill>
              <a:sym typeface="微软雅黑" panose="020B0503020204020204" pitchFamily="34" charset="-122"/>
            </a:endParaRPr>
          </a:p>
          <a:p>
            <a:pPr eaLnBrk="1" hangingPunct="1">
              <a:spcBef>
                <a:spcPct val="0"/>
              </a:spcBef>
              <a:buFont typeface="Wingdings" panose="05000000000000000000" pitchFamily="2" charset="2"/>
              <a:buChar char="Ø"/>
            </a:pPr>
            <a:r>
              <a:rPr lang="zh-CN" altLang="en-US" sz="1800">
                <a:solidFill>
                  <a:srgbClr val="000000"/>
                </a:solidFill>
                <a:sym typeface="微软雅黑" panose="020B0503020204020204" pitchFamily="34" charset="-122"/>
              </a:rPr>
              <a:t>什么样的销售话术成单率更高？</a:t>
            </a:r>
            <a:endParaRPr lang="en-US" altLang="zh-CN" sz="1800">
              <a:solidFill>
                <a:srgbClr val="000000"/>
              </a:solidFill>
              <a:sym typeface="微软雅黑" panose="020B0503020204020204" pitchFamily="34" charset="-122"/>
            </a:endParaRPr>
          </a:p>
          <a:p>
            <a:pPr eaLnBrk="1" hangingPunct="1">
              <a:spcBef>
                <a:spcPct val="0"/>
              </a:spcBef>
              <a:buFont typeface="Wingdings" panose="05000000000000000000" pitchFamily="2" charset="2"/>
              <a:buChar char="Ø"/>
            </a:pPr>
            <a:endParaRPr lang="zh-CN" altLang="en-US" sz="1800">
              <a:solidFill>
                <a:srgbClr val="000000"/>
              </a:solidFill>
              <a:sym typeface="微软雅黑" panose="020B0503020204020204" pitchFamily="34" charset="-122"/>
            </a:endParaRPr>
          </a:p>
        </p:txBody>
      </p:sp>
      <p:sp>
        <p:nvSpPr>
          <p:cNvPr id="54294" name="TextBox 48"/>
          <p:cNvSpPr>
            <a:spLocks noChangeArrowheads="1"/>
          </p:cNvSpPr>
          <p:nvPr/>
        </p:nvSpPr>
        <p:spPr bwMode="auto">
          <a:xfrm>
            <a:off x="231775" y="349250"/>
            <a:ext cx="3979863" cy="6477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340" tIns="45669" rIns="91340" bIns="45669"/>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spcBef>
                <a:spcPct val="0"/>
              </a:spcBef>
              <a:buFont typeface="Arial" panose="020B0604020202020204" pitchFamily="34" charset="0"/>
              <a:buNone/>
            </a:pPr>
            <a:r>
              <a:rPr lang="zh-CN" altLang="en-US">
                <a:sym typeface="微软雅黑" panose="020B0503020204020204" pitchFamily="34" charset="-122"/>
              </a:rPr>
              <a:t>销售分析</a:t>
            </a:r>
          </a:p>
        </p:txBody>
      </p:sp>
    </p:spTree>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5298" name="Group 2"/>
          <p:cNvGrpSpPr>
            <a:grpSpLocks/>
          </p:cNvGrpSpPr>
          <p:nvPr/>
        </p:nvGrpSpPr>
        <p:grpSpPr bwMode="auto">
          <a:xfrm>
            <a:off x="238125" y="1339850"/>
            <a:ext cx="3902075" cy="2019300"/>
            <a:chOff x="0" y="0"/>
            <a:chExt cx="4362604" cy="2018869"/>
          </a:xfrm>
        </p:grpSpPr>
        <p:sp>
          <p:nvSpPr>
            <p:cNvPr id="55320" name="任意多边形 20"/>
            <p:cNvSpPr>
              <a:spLocks noChangeArrowheads="1"/>
            </p:cNvSpPr>
            <p:nvPr/>
          </p:nvSpPr>
          <p:spPr bwMode="auto">
            <a:xfrm>
              <a:off x="0" y="402920"/>
              <a:ext cx="4362604" cy="1615949"/>
            </a:xfrm>
            <a:custGeom>
              <a:avLst/>
              <a:gdLst>
                <a:gd name="T0" fmla="*/ 0 w 4362604"/>
                <a:gd name="T1" fmla="*/ 0 h 1615949"/>
                <a:gd name="T2" fmla="*/ 4362604 w 4362604"/>
                <a:gd name="T3" fmla="*/ 0 h 1615949"/>
                <a:gd name="T4" fmla="*/ 4362604 w 4362604"/>
                <a:gd name="T5" fmla="*/ 1615949 h 1615949"/>
                <a:gd name="T6" fmla="*/ 0 w 4362604"/>
                <a:gd name="T7" fmla="*/ 1615949 h 1615949"/>
                <a:gd name="T8" fmla="*/ 0 w 4362604"/>
                <a:gd name="T9" fmla="*/ 0 h 1615949"/>
                <a:gd name="T10" fmla="*/ 0 60000 65536"/>
                <a:gd name="T11" fmla="*/ 0 60000 65536"/>
                <a:gd name="T12" fmla="*/ 0 60000 65536"/>
                <a:gd name="T13" fmla="*/ 0 60000 65536"/>
                <a:gd name="T14" fmla="*/ 0 60000 65536"/>
                <a:gd name="T15" fmla="*/ 0 w 4362604"/>
                <a:gd name="T16" fmla="*/ 0 h 1615949"/>
                <a:gd name="T17" fmla="*/ 4362604 w 4362604"/>
                <a:gd name="T18" fmla="*/ 1615949 h 1615949"/>
              </a:gdLst>
              <a:ahLst/>
              <a:cxnLst>
                <a:cxn ang="T10">
                  <a:pos x="T0" y="T1"/>
                </a:cxn>
                <a:cxn ang="T11">
                  <a:pos x="T2" y="T3"/>
                </a:cxn>
                <a:cxn ang="T12">
                  <a:pos x="T4" y="T5"/>
                </a:cxn>
                <a:cxn ang="T13">
                  <a:pos x="T6" y="T7"/>
                </a:cxn>
                <a:cxn ang="T14">
                  <a:pos x="T8" y="T9"/>
                </a:cxn>
              </a:cxnLst>
              <a:rect l="T15" t="T16" r="T17" b="T18"/>
              <a:pathLst>
                <a:path w="4362604" h="1615949">
                  <a:moveTo>
                    <a:pt x="0" y="0"/>
                  </a:moveTo>
                  <a:lnTo>
                    <a:pt x="4362604" y="0"/>
                  </a:lnTo>
                  <a:lnTo>
                    <a:pt x="4362604" y="1615949"/>
                  </a:lnTo>
                  <a:lnTo>
                    <a:pt x="0" y="1615949"/>
                  </a:lnTo>
                  <a:lnTo>
                    <a:pt x="0" y="0"/>
                  </a:lnTo>
                  <a:close/>
                </a:path>
              </a:pathLst>
            </a:custGeom>
            <a:solidFill>
              <a:srgbClr val="FFFFFF"/>
            </a:solidFill>
            <a:ln w="25400">
              <a:solidFill>
                <a:srgbClr val="4F81BD"/>
              </a:solidFill>
              <a:miter lim="800000"/>
              <a:headEnd/>
              <a:tailEnd/>
            </a:ln>
          </p:spPr>
          <p:txBody>
            <a:bodyPr lIns="338587" tIns="562356" rIns="338587" bIns="99568"/>
            <a:lstStyle>
              <a:lvl1pPr marL="342900" indent="-342900">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114300" indent="-11430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lvl="1" eaLnBrk="1" hangingPunct="1">
                <a:lnSpc>
                  <a:spcPct val="90000"/>
                </a:lnSpc>
                <a:spcBef>
                  <a:spcPct val="0"/>
                </a:spcBef>
                <a:spcAft>
                  <a:spcPct val="15000"/>
                </a:spcAft>
                <a:buFont typeface="Arial" panose="020B0604020202020204" pitchFamily="34" charset="0"/>
                <a:buChar char="•"/>
              </a:pPr>
              <a:r>
                <a:rPr lang="zh-CN" altLang="en-US" sz="1400">
                  <a:solidFill>
                    <a:srgbClr val="000000"/>
                  </a:solidFill>
                  <a:sym typeface="微软雅黑" panose="020B0503020204020204" pitchFamily="34" charset="-122"/>
                </a:rPr>
                <a:t>语音分析主要基于热线以及电销的通话数据</a:t>
              </a:r>
              <a:endParaRPr lang="en-US" altLang="zh-CN" sz="1400">
                <a:solidFill>
                  <a:srgbClr val="000000"/>
                </a:solidFill>
                <a:sym typeface="微软雅黑" panose="020B0503020204020204" pitchFamily="34" charset="-122"/>
              </a:endParaRPr>
            </a:p>
            <a:p>
              <a:pPr lvl="1" eaLnBrk="1" hangingPunct="1">
                <a:lnSpc>
                  <a:spcPct val="90000"/>
                </a:lnSpc>
                <a:spcBef>
                  <a:spcPct val="0"/>
                </a:spcBef>
                <a:spcAft>
                  <a:spcPct val="15000"/>
                </a:spcAft>
                <a:buFont typeface="Arial" panose="020B0604020202020204" pitchFamily="34" charset="0"/>
                <a:buChar char="•"/>
              </a:pPr>
              <a:endParaRPr lang="zh-CN" altLang="en-US" sz="1400">
                <a:solidFill>
                  <a:srgbClr val="000000"/>
                </a:solidFill>
                <a:sym typeface="微软雅黑" panose="020B0503020204020204" pitchFamily="34" charset="-122"/>
              </a:endParaRPr>
            </a:p>
            <a:p>
              <a:pPr lvl="1" eaLnBrk="1" hangingPunct="1">
                <a:lnSpc>
                  <a:spcPct val="90000"/>
                </a:lnSpc>
                <a:spcBef>
                  <a:spcPct val="0"/>
                </a:spcBef>
                <a:spcAft>
                  <a:spcPct val="15000"/>
                </a:spcAft>
                <a:buFont typeface="Arial" panose="020B0604020202020204" pitchFamily="34" charset="0"/>
                <a:buChar char="•"/>
              </a:pPr>
              <a:r>
                <a:rPr lang="zh-CN" altLang="en-US" sz="1400">
                  <a:solidFill>
                    <a:srgbClr val="000000"/>
                  </a:solidFill>
                  <a:sym typeface="微软雅黑" panose="020B0503020204020204" pitchFamily="34" charset="-122"/>
                </a:rPr>
                <a:t>虽然其本身也是大数据，但稍显</a:t>
              </a:r>
              <a:r>
                <a:rPr lang="zh-CN" altLang="en-US" sz="1400">
                  <a:solidFill>
                    <a:srgbClr val="000000"/>
                  </a:solidFill>
                  <a:latin typeface="Arial" panose="020B0604020202020204" pitchFamily="34" charset="0"/>
                  <a:sym typeface="微软雅黑" panose="020B0503020204020204" pitchFamily="34" charset="-122"/>
                </a:rPr>
                <a:t>“</a:t>
              </a:r>
              <a:r>
                <a:rPr lang="zh-CN" altLang="en-US" sz="1400">
                  <a:solidFill>
                    <a:srgbClr val="000000"/>
                  </a:solidFill>
                  <a:sym typeface="微软雅黑" panose="020B0503020204020204" pitchFamily="34" charset="-122"/>
                </a:rPr>
                <a:t>孤单</a:t>
              </a:r>
              <a:r>
                <a:rPr lang="zh-CN" altLang="en-US" sz="1400">
                  <a:solidFill>
                    <a:srgbClr val="000000"/>
                  </a:solidFill>
                  <a:latin typeface="Arial" panose="020B0604020202020204" pitchFamily="34" charset="0"/>
                  <a:sym typeface="微软雅黑" panose="020B0503020204020204" pitchFamily="34" charset="-122"/>
                </a:rPr>
                <a:t>”</a:t>
              </a:r>
              <a:endParaRPr lang="zh-CN" altLang="en-US" sz="1800">
                <a:latin typeface="Arial" panose="020B0604020202020204" pitchFamily="34" charset="0"/>
                <a:ea typeface="宋体" panose="02010600030101010101" pitchFamily="2" charset="-122"/>
              </a:endParaRPr>
            </a:p>
          </p:txBody>
        </p:sp>
        <p:sp>
          <p:nvSpPr>
            <p:cNvPr id="55321" name="任意多边形 21"/>
            <p:cNvSpPr>
              <a:spLocks noChangeArrowheads="1"/>
            </p:cNvSpPr>
            <p:nvPr/>
          </p:nvSpPr>
          <p:spPr bwMode="auto">
            <a:xfrm>
              <a:off x="180247" y="0"/>
              <a:ext cx="1445044" cy="797040"/>
            </a:xfrm>
            <a:custGeom>
              <a:avLst/>
              <a:gdLst>
                <a:gd name="T0" fmla="*/ 0 w 3053822"/>
                <a:gd name="T1" fmla="*/ 132843 h 797040"/>
                <a:gd name="T2" fmla="*/ 334 w 3053822"/>
                <a:gd name="T3" fmla="*/ 0 h 797040"/>
                <a:gd name="T4" fmla="*/ 7342 w 3053822"/>
                <a:gd name="T5" fmla="*/ 0 h 797040"/>
                <a:gd name="T6" fmla="*/ 7676 w 3053822"/>
                <a:gd name="T7" fmla="*/ 132843 h 797040"/>
                <a:gd name="T8" fmla="*/ 7676 w 3053822"/>
                <a:gd name="T9" fmla="*/ 664197 h 797040"/>
                <a:gd name="T10" fmla="*/ 7342 w 3053822"/>
                <a:gd name="T11" fmla="*/ 797040 h 797040"/>
                <a:gd name="T12" fmla="*/ 334 w 3053822"/>
                <a:gd name="T13" fmla="*/ 797040 h 797040"/>
                <a:gd name="T14" fmla="*/ 0 w 3053822"/>
                <a:gd name="T15" fmla="*/ 664197 h 797040"/>
                <a:gd name="T16" fmla="*/ 0 w 3053822"/>
                <a:gd name="T17" fmla="*/ 132843 h 79704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053822"/>
                <a:gd name="T28" fmla="*/ 0 h 797040"/>
                <a:gd name="T29" fmla="*/ 3053822 w 3053822"/>
                <a:gd name="T30" fmla="*/ 797040 h 79704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053822" h="797040">
                  <a:moveTo>
                    <a:pt x="0" y="132843"/>
                  </a:moveTo>
                  <a:cubicBezTo>
                    <a:pt x="0" y="59476"/>
                    <a:pt x="59476" y="0"/>
                    <a:pt x="132843" y="0"/>
                  </a:cubicBezTo>
                  <a:lnTo>
                    <a:pt x="2920979" y="0"/>
                  </a:lnTo>
                  <a:cubicBezTo>
                    <a:pt x="2994346" y="0"/>
                    <a:pt x="3053822" y="59476"/>
                    <a:pt x="3053822" y="132843"/>
                  </a:cubicBezTo>
                  <a:lnTo>
                    <a:pt x="3053822" y="664197"/>
                  </a:lnTo>
                  <a:cubicBezTo>
                    <a:pt x="3053822" y="737564"/>
                    <a:pt x="2994346" y="797040"/>
                    <a:pt x="2920979" y="797040"/>
                  </a:cubicBezTo>
                  <a:lnTo>
                    <a:pt x="132843" y="797040"/>
                  </a:lnTo>
                  <a:cubicBezTo>
                    <a:pt x="59476" y="797040"/>
                    <a:pt x="0" y="737564"/>
                    <a:pt x="0" y="664197"/>
                  </a:cubicBezTo>
                  <a:lnTo>
                    <a:pt x="0" y="132843"/>
                  </a:lnTo>
                  <a:close/>
                </a:path>
              </a:pathLst>
            </a:custGeom>
            <a:solidFill>
              <a:srgbClr val="4F81BD"/>
            </a:solidFill>
            <a:ln w="25400">
              <a:solidFill>
                <a:srgbClr val="FFFFFF"/>
              </a:solidFill>
              <a:miter lim="800000"/>
              <a:headEnd/>
              <a:tailEnd/>
            </a:ln>
          </p:spPr>
          <p:txBody>
            <a:bodyPr lIns="154335" tIns="38908" rIns="154335" bIns="38908"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lnSpc>
                  <a:spcPct val="90000"/>
                </a:lnSpc>
                <a:spcBef>
                  <a:spcPct val="0"/>
                </a:spcBef>
                <a:spcAft>
                  <a:spcPct val="35000"/>
                </a:spcAft>
                <a:buFont typeface="Arial" panose="020B0604020202020204" pitchFamily="34" charset="0"/>
                <a:buNone/>
              </a:pPr>
              <a:r>
                <a:rPr lang="zh-CN" altLang="en-US" sz="1600">
                  <a:solidFill>
                    <a:srgbClr val="FFFFFF"/>
                  </a:solidFill>
                  <a:sym typeface="微软雅黑" panose="020B0503020204020204" pitchFamily="34" charset="-122"/>
                </a:rPr>
                <a:t>语音分析</a:t>
              </a:r>
              <a:endParaRPr lang="zh-CN" altLang="en-US" sz="1600" b="1">
                <a:solidFill>
                  <a:srgbClr val="FFFFFF"/>
                </a:solidFill>
                <a:latin typeface="Arial" panose="020B0604020202020204" pitchFamily="34" charset="0"/>
                <a:ea typeface="宋体" panose="02010600030101010101" pitchFamily="2" charset="-122"/>
              </a:endParaRPr>
            </a:p>
          </p:txBody>
        </p:sp>
      </p:grpSp>
      <p:grpSp>
        <p:nvGrpSpPr>
          <p:cNvPr id="55299" name="Group 5"/>
          <p:cNvGrpSpPr>
            <a:grpSpLocks/>
          </p:cNvGrpSpPr>
          <p:nvPr/>
        </p:nvGrpSpPr>
        <p:grpSpPr bwMode="auto">
          <a:xfrm>
            <a:off x="238125" y="3359150"/>
            <a:ext cx="4262438" cy="2566988"/>
            <a:chOff x="0" y="0"/>
            <a:chExt cx="4362604" cy="2567295"/>
          </a:xfrm>
        </p:grpSpPr>
        <p:sp>
          <p:nvSpPr>
            <p:cNvPr id="55318" name="任意多边形 40"/>
            <p:cNvSpPr>
              <a:spLocks noChangeArrowheads="1"/>
            </p:cNvSpPr>
            <p:nvPr/>
          </p:nvSpPr>
          <p:spPr bwMode="auto">
            <a:xfrm>
              <a:off x="0" y="398520"/>
              <a:ext cx="4362604" cy="2168775"/>
            </a:xfrm>
            <a:custGeom>
              <a:avLst/>
              <a:gdLst>
                <a:gd name="T0" fmla="*/ 0 w 4362604"/>
                <a:gd name="T1" fmla="*/ 0 h 2168775"/>
                <a:gd name="T2" fmla="*/ 4362604 w 4362604"/>
                <a:gd name="T3" fmla="*/ 0 h 2168775"/>
                <a:gd name="T4" fmla="*/ 4362604 w 4362604"/>
                <a:gd name="T5" fmla="*/ 2168775 h 2168775"/>
                <a:gd name="T6" fmla="*/ 0 w 4362604"/>
                <a:gd name="T7" fmla="*/ 2168775 h 2168775"/>
                <a:gd name="T8" fmla="*/ 0 w 4362604"/>
                <a:gd name="T9" fmla="*/ 0 h 2168775"/>
                <a:gd name="T10" fmla="*/ 0 60000 65536"/>
                <a:gd name="T11" fmla="*/ 0 60000 65536"/>
                <a:gd name="T12" fmla="*/ 0 60000 65536"/>
                <a:gd name="T13" fmla="*/ 0 60000 65536"/>
                <a:gd name="T14" fmla="*/ 0 60000 65536"/>
                <a:gd name="T15" fmla="*/ 0 w 4362604"/>
                <a:gd name="T16" fmla="*/ 0 h 2168775"/>
                <a:gd name="T17" fmla="*/ 4362604 w 4362604"/>
                <a:gd name="T18" fmla="*/ 2168775 h 2168775"/>
              </a:gdLst>
              <a:ahLst/>
              <a:cxnLst>
                <a:cxn ang="T10">
                  <a:pos x="T0" y="T1"/>
                </a:cxn>
                <a:cxn ang="T11">
                  <a:pos x="T2" y="T3"/>
                </a:cxn>
                <a:cxn ang="T12">
                  <a:pos x="T4" y="T5"/>
                </a:cxn>
                <a:cxn ang="T13">
                  <a:pos x="T6" y="T7"/>
                </a:cxn>
                <a:cxn ang="T14">
                  <a:pos x="T8" y="T9"/>
                </a:cxn>
              </a:cxnLst>
              <a:rect l="T15" t="T16" r="T17" b="T18"/>
              <a:pathLst>
                <a:path w="4362604" h="2168775">
                  <a:moveTo>
                    <a:pt x="0" y="0"/>
                  </a:moveTo>
                  <a:lnTo>
                    <a:pt x="4362604" y="0"/>
                  </a:lnTo>
                  <a:lnTo>
                    <a:pt x="4362604" y="2168775"/>
                  </a:lnTo>
                  <a:lnTo>
                    <a:pt x="0" y="2168775"/>
                  </a:lnTo>
                  <a:lnTo>
                    <a:pt x="0" y="0"/>
                  </a:lnTo>
                  <a:close/>
                </a:path>
              </a:pathLst>
            </a:custGeom>
            <a:solidFill>
              <a:srgbClr val="FFFFFF"/>
            </a:solidFill>
            <a:ln w="25400">
              <a:solidFill>
                <a:srgbClr val="4F81BD"/>
              </a:solidFill>
              <a:miter lim="800000"/>
              <a:headEnd/>
              <a:tailEnd/>
            </a:ln>
          </p:spPr>
          <p:txBody>
            <a:bodyPr lIns="338587" tIns="562356" rIns="338587" bIns="99568"/>
            <a:lstStyle>
              <a:lvl1pPr marL="342900" indent="-342900">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114300" indent="-11430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lvl="1" eaLnBrk="1" hangingPunct="1">
                <a:lnSpc>
                  <a:spcPct val="90000"/>
                </a:lnSpc>
                <a:spcBef>
                  <a:spcPct val="0"/>
                </a:spcBef>
                <a:spcAft>
                  <a:spcPct val="15000"/>
                </a:spcAft>
                <a:buFont typeface="Arial" panose="020B0604020202020204" pitchFamily="34" charset="0"/>
                <a:buChar char="•"/>
              </a:pPr>
              <a:r>
                <a:rPr lang="zh-CN" altLang="en-US" sz="1400">
                  <a:solidFill>
                    <a:srgbClr val="000000"/>
                  </a:solidFill>
                  <a:sym typeface="微软雅黑" panose="020B0503020204020204" pitchFamily="34" charset="-122"/>
                </a:rPr>
                <a:t>将被语音分析系统结构化的语音数据作为</a:t>
              </a:r>
              <a:r>
                <a:rPr lang="zh-CN" altLang="en-US" sz="1400">
                  <a:solidFill>
                    <a:srgbClr val="000000"/>
                  </a:solidFill>
                  <a:latin typeface="Arial" panose="020B0604020202020204" pitchFamily="34" charset="0"/>
                  <a:sym typeface="微软雅黑" panose="020B0503020204020204" pitchFamily="34" charset="-122"/>
                </a:rPr>
                <a:t>“</a:t>
              </a:r>
              <a:r>
                <a:rPr lang="zh-CN" altLang="en-US" sz="1400">
                  <a:solidFill>
                    <a:srgbClr val="000000"/>
                  </a:solidFill>
                  <a:sym typeface="微软雅黑" panose="020B0503020204020204" pitchFamily="34" charset="-122"/>
                </a:rPr>
                <a:t>大数据</a:t>
              </a:r>
              <a:r>
                <a:rPr lang="zh-CN" altLang="en-US" sz="1400">
                  <a:solidFill>
                    <a:srgbClr val="000000"/>
                  </a:solidFill>
                  <a:latin typeface="Arial" panose="020B0604020202020204" pitchFamily="34" charset="0"/>
                  <a:sym typeface="微软雅黑" panose="020B0503020204020204" pitchFamily="34" charset="-122"/>
                </a:rPr>
                <a:t>”</a:t>
              </a:r>
              <a:r>
                <a:rPr lang="zh-CN" altLang="en-US" sz="1400">
                  <a:solidFill>
                    <a:srgbClr val="000000"/>
                  </a:solidFill>
                  <a:sym typeface="微软雅黑" panose="020B0503020204020204" pitchFamily="34" charset="-122"/>
                </a:rPr>
                <a:t>的重要来源</a:t>
              </a:r>
              <a:endParaRPr lang="en-US" altLang="zh-CN" sz="1400">
                <a:solidFill>
                  <a:srgbClr val="000000"/>
                </a:solidFill>
                <a:sym typeface="微软雅黑" panose="020B0503020204020204" pitchFamily="34" charset="-122"/>
              </a:endParaRPr>
            </a:p>
            <a:p>
              <a:pPr lvl="1" eaLnBrk="1" hangingPunct="1">
                <a:lnSpc>
                  <a:spcPct val="90000"/>
                </a:lnSpc>
                <a:spcBef>
                  <a:spcPct val="0"/>
                </a:spcBef>
                <a:spcAft>
                  <a:spcPct val="15000"/>
                </a:spcAft>
                <a:buFont typeface="Arial" panose="020B0604020202020204" pitchFamily="34" charset="0"/>
                <a:buChar char="•"/>
              </a:pPr>
              <a:r>
                <a:rPr lang="zh-CN" altLang="en-US" sz="1400">
                  <a:solidFill>
                    <a:srgbClr val="000000"/>
                  </a:solidFill>
                  <a:sym typeface="微软雅黑" panose="020B0503020204020204" pitchFamily="34" charset="-122"/>
                </a:rPr>
                <a:t>结合多渠道客户行为数据、客户信息、知识库、经营数据等等企业能搜集到的所有数据，汇聚成</a:t>
              </a:r>
              <a:r>
                <a:rPr lang="zh-CN" altLang="en-US" sz="1400">
                  <a:solidFill>
                    <a:srgbClr val="000000"/>
                  </a:solidFill>
                  <a:latin typeface="Arial" panose="020B0604020202020204" pitchFamily="34" charset="0"/>
                  <a:sym typeface="微软雅黑" panose="020B0503020204020204" pitchFamily="34" charset="-122"/>
                </a:rPr>
                <a:t>“</a:t>
              </a:r>
              <a:r>
                <a:rPr lang="zh-CN" altLang="en-US" sz="1400">
                  <a:solidFill>
                    <a:srgbClr val="000000"/>
                  </a:solidFill>
                  <a:sym typeface="微软雅黑" panose="020B0503020204020204" pitchFamily="34" charset="-122"/>
                </a:rPr>
                <a:t>大数据</a:t>
              </a:r>
              <a:r>
                <a:rPr lang="zh-CN" altLang="en-US" sz="1400">
                  <a:solidFill>
                    <a:srgbClr val="000000"/>
                  </a:solidFill>
                  <a:latin typeface="Arial" panose="020B0604020202020204" pitchFamily="34" charset="0"/>
                  <a:sym typeface="微软雅黑" panose="020B0503020204020204" pitchFamily="34" charset="-122"/>
                </a:rPr>
                <a:t>”</a:t>
              </a:r>
              <a:endParaRPr lang="en-US" altLang="zh-CN" sz="1400">
                <a:solidFill>
                  <a:srgbClr val="000000"/>
                </a:solidFill>
                <a:sym typeface="微软雅黑" panose="020B0503020204020204" pitchFamily="34" charset="-122"/>
              </a:endParaRPr>
            </a:p>
            <a:p>
              <a:pPr lvl="1" eaLnBrk="1" hangingPunct="1">
                <a:lnSpc>
                  <a:spcPct val="90000"/>
                </a:lnSpc>
                <a:spcBef>
                  <a:spcPct val="0"/>
                </a:spcBef>
                <a:spcAft>
                  <a:spcPct val="15000"/>
                </a:spcAft>
                <a:buFont typeface="Arial" panose="020B0604020202020204" pitchFamily="34" charset="0"/>
                <a:buChar char="•"/>
              </a:pPr>
              <a:r>
                <a:rPr lang="zh-CN" altLang="en-US" sz="1400">
                  <a:solidFill>
                    <a:srgbClr val="000000"/>
                  </a:solidFill>
                  <a:sym typeface="微软雅黑" panose="020B0503020204020204" pitchFamily="34" charset="-122"/>
                </a:rPr>
                <a:t>采用超大规模分布式运算架构、结合各种数据挖掘手段进行快速的分析挖掘</a:t>
              </a:r>
              <a:endParaRPr lang="en-US" altLang="zh-CN" sz="1400">
                <a:solidFill>
                  <a:srgbClr val="000000"/>
                </a:solidFill>
                <a:sym typeface="微软雅黑" panose="020B0503020204020204" pitchFamily="34" charset="-122"/>
              </a:endParaRPr>
            </a:p>
          </p:txBody>
        </p:sp>
        <p:sp>
          <p:nvSpPr>
            <p:cNvPr id="55319" name="任意多边形 41"/>
            <p:cNvSpPr>
              <a:spLocks noChangeArrowheads="1"/>
            </p:cNvSpPr>
            <p:nvPr/>
          </p:nvSpPr>
          <p:spPr bwMode="auto">
            <a:xfrm>
              <a:off x="218130" y="0"/>
              <a:ext cx="1487670" cy="797040"/>
            </a:xfrm>
            <a:custGeom>
              <a:avLst/>
              <a:gdLst>
                <a:gd name="T0" fmla="*/ 0 w 3913321"/>
                <a:gd name="T1" fmla="*/ 132843 h 797040"/>
                <a:gd name="T2" fmla="*/ 58 w 3913321"/>
                <a:gd name="T3" fmla="*/ 0 h 797040"/>
                <a:gd name="T4" fmla="*/ 1649 w 3913321"/>
                <a:gd name="T5" fmla="*/ 0 h 797040"/>
                <a:gd name="T6" fmla="*/ 1707 w 3913321"/>
                <a:gd name="T7" fmla="*/ 132843 h 797040"/>
                <a:gd name="T8" fmla="*/ 1707 w 3913321"/>
                <a:gd name="T9" fmla="*/ 664197 h 797040"/>
                <a:gd name="T10" fmla="*/ 1649 w 3913321"/>
                <a:gd name="T11" fmla="*/ 797040 h 797040"/>
                <a:gd name="T12" fmla="*/ 58 w 3913321"/>
                <a:gd name="T13" fmla="*/ 797040 h 797040"/>
                <a:gd name="T14" fmla="*/ 0 w 3913321"/>
                <a:gd name="T15" fmla="*/ 664197 h 797040"/>
                <a:gd name="T16" fmla="*/ 0 w 3913321"/>
                <a:gd name="T17" fmla="*/ 132843 h 79704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913321"/>
                <a:gd name="T28" fmla="*/ 0 h 797040"/>
                <a:gd name="T29" fmla="*/ 3913321 w 3913321"/>
                <a:gd name="T30" fmla="*/ 797040 h 79704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913321" h="797040">
                  <a:moveTo>
                    <a:pt x="0" y="132843"/>
                  </a:moveTo>
                  <a:cubicBezTo>
                    <a:pt x="0" y="59476"/>
                    <a:pt x="59476" y="0"/>
                    <a:pt x="132843" y="0"/>
                  </a:cubicBezTo>
                  <a:lnTo>
                    <a:pt x="3780478" y="0"/>
                  </a:lnTo>
                  <a:cubicBezTo>
                    <a:pt x="3853845" y="0"/>
                    <a:pt x="3913321" y="59476"/>
                    <a:pt x="3913321" y="132843"/>
                  </a:cubicBezTo>
                  <a:lnTo>
                    <a:pt x="3913321" y="664197"/>
                  </a:lnTo>
                  <a:cubicBezTo>
                    <a:pt x="3913321" y="737564"/>
                    <a:pt x="3853845" y="797040"/>
                    <a:pt x="3780478" y="797040"/>
                  </a:cubicBezTo>
                  <a:lnTo>
                    <a:pt x="132843" y="797040"/>
                  </a:lnTo>
                  <a:cubicBezTo>
                    <a:pt x="59476" y="797040"/>
                    <a:pt x="0" y="737564"/>
                    <a:pt x="0" y="664197"/>
                  </a:cubicBezTo>
                  <a:lnTo>
                    <a:pt x="0" y="132843"/>
                  </a:lnTo>
                  <a:close/>
                </a:path>
              </a:pathLst>
            </a:custGeom>
            <a:solidFill>
              <a:srgbClr val="4F81BD"/>
            </a:solidFill>
            <a:ln w="25400">
              <a:solidFill>
                <a:srgbClr val="FFFFFF"/>
              </a:solidFill>
              <a:miter lim="800000"/>
              <a:headEnd/>
              <a:tailEnd/>
            </a:ln>
          </p:spPr>
          <p:txBody>
            <a:bodyPr lIns="154335" tIns="38908" rIns="154335" bIns="38908"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lnSpc>
                  <a:spcPct val="90000"/>
                </a:lnSpc>
                <a:spcBef>
                  <a:spcPct val="0"/>
                </a:spcBef>
                <a:spcAft>
                  <a:spcPct val="35000"/>
                </a:spcAft>
                <a:buFont typeface="Arial" panose="020B0604020202020204" pitchFamily="34" charset="0"/>
                <a:buNone/>
              </a:pPr>
              <a:r>
                <a:rPr lang="zh-CN" altLang="en-US" sz="1600">
                  <a:solidFill>
                    <a:srgbClr val="FFFFFF"/>
                  </a:solidFill>
                  <a:sym typeface="微软雅黑" panose="020B0503020204020204" pitchFamily="34" charset="-122"/>
                </a:rPr>
                <a:t>大数据分析</a:t>
              </a:r>
              <a:endParaRPr lang="zh-CN" altLang="en-US" sz="1600">
                <a:solidFill>
                  <a:srgbClr val="FFFFFF"/>
                </a:solidFill>
                <a:latin typeface="Arial" panose="020B0604020202020204" pitchFamily="34" charset="0"/>
                <a:ea typeface="宋体" panose="02010600030101010101" pitchFamily="2" charset="-122"/>
              </a:endParaRPr>
            </a:p>
          </p:txBody>
        </p:sp>
      </p:grpSp>
      <p:grpSp>
        <p:nvGrpSpPr>
          <p:cNvPr id="55300" name="Group 8"/>
          <p:cNvGrpSpPr>
            <a:grpSpLocks/>
          </p:cNvGrpSpPr>
          <p:nvPr/>
        </p:nvGrpSpPr>
        <p:grpSpPr bwMode="auto">
          <a:xfrm>
            <a:off x="4660900" y="1851025"/>
            <a:ext cx="4025900" cy="1400175"/>
            <a:chOff x="0" y="0"/>
            <a:chExt cx="4025529" cy="1399730"/>
          </a:xfrm>
        </p:grpSpPr>
        <p:sp>
          <p:nvSpPr>
            <p:cNvPr id="55305" name="矩形 49"/>
            <p:cNvSpPr>
              <a:spLocks/>
            </p:cNvSpPr>
            <p:nvPr/>
          </p:nvSpPr>
          <p:spPr bwMode="auto">
            <a:xfrm>
              <a:off x="0" y="0"/>
              <a:ext cx="999432" cy="246434"/>
            </a:xfrm>
            <a:prstGeom prst="rect">
              <a:avLst/>
            </a:prstGeom>
            <a:solidFill>
              <a:srgbClr val="92D050"/>
            </a:solidFill>
            <a:ln w="9525">
              <a:solidFill>
                <a:schemeClr val="tx1"/>
              </a:solidFill>
              <a:miter lim="800000"/>
              <a:headEnd/>
              <a:tailEnd/>
            </a:ln>
          </p:spPr>
          <p:txBody>
            <a:bodyPr lIns="87549" tIns="43774" rIns="87549" bIns="43774"/>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r>
                <a:rPr lang="zh-CN" altLang="en-US" sz="1100">
                  <a:solidFill>
                    <a:srgbClr val="000000"/>
                  </a:solidFill>
                  <a:ea typeface="宋体" panose="02010600030101010101" pitchFamily="2" charset="-122"/>
                  <a:sym typeface="微软雅黑" panose="020B0503020204020204" pitchFamily="34" charset="-122"/>
                </a:rPr>
                <a:t>电销中心</a:t>
              </a:r>
            </a:p>
          </p:txBody>
        </p:sp>
        <p:sp>
          <p:nvSpPr>
            <p:cNvPr id="55306" name="矩形 50"/>
            <p:cNvSpPr>
              <a:spLocks/>
            </p:cNvSpPr>
            <p:nvPr/>
          </p:nvSpPr>
          <p:spPr bwMode="auto">
            <a:xfrm>
              <a:off x="7509" y="389717"/>
              <a:ext cx="999432" cy="246434"/>
            </a:xfrm>
            <a:prstGeom prst="rect">
              <a:avLst/>
            </a:prstGeom>
            <a:solidFill>
              <a:srgbClr val="BACDF4"/>
            </a:solidFill>
            <a:ln w="9525">
              <a:solidFill>
                <a:schemeClr val="tx1"/>
              </a:solidFill>
              <a:miter lim="800000"/>
              <a:headEnd/>
              <a:tailEnd/>
            </a:ln>
          </p:spPr>
          <p:txBody>
            <a:bodyPr lIns="87549" tIns="43774" rIns="87549" bIns="43774"/>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r>
                <a:rPr lang="zh-CN" altLang="en-US" sz="1100">
                  <a:solidFill>
                    <a:srgbClr val="000000"/>
                  </a:solidFill>
                  <a:sym typeface="微软雅黑" panose="020B0503020204020204" pitchFamily="34" charset="-122"/>
                </a:rPr>
                <a:t>客服中心</a:t>
              </a:r>
            </a:p>
          </p:txBody>
        </p:sp>
        <p:sp>
          <p:nvSpPr>
            <p:cNvPr id="55307" name="矩形 51"/>
            <p:cNvSpPr>
              <a:spLocks/>
            </p:cNvSpPr>
            <p:nvPr/>
          </p:nvSpPr>
          <p:spPr bwMode="auto">
            <a:xfrm>
              <a:off x="1" y="768638"/>
              <a:ext cx="999432" cy="246434"/>
            </a:xfrm>
            <a:prstGeom prst="rect">
              <a:avLst/>
            </a:prstGeom>
            <a:solidFill>
              <a:srgbClr val="FFFF00"/>
            </a:solidFill>
            <a:ln w="9525">
              <a:solidFill>
                <a:schemeClr val="tx1"/>
              </a:solidFill>
              <a:miter lim="800000"/>
              <a:headEnd/>
              <a:tailEnd/>
            </a:ln>
          </p:spPr>
          <p:txBody>
            <a:bodyPr lIns="87549" tIns="43774" rIns="87549" bIns="43774"/>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r>
                <a:rPr lang="zh-CN" altLang="en-US" sz="1100">
                  <a:solidFill>
                    <a:srgbClr val="000000"/>
                  </a:solidFill>
                  <a:sym typeface="微软雅黑" panose="020B0503020204020204" pitchFamily="34" charset="-122"/>
                </a:rPr>
                <a:t>电子渠道</a:t>
              </a:r>
            </a:p>
          </p:txBody>
        </p:sp>
        <p:sp>
          <p:nvSpPr>
            <p:cNvPr id="55308" name="矩形 52"/>
            <p:cNvSpPr>
              <a:spLocks/>
            </p:cNvSpPr>
            <p:nvPr/>
          </p:nvSpPr>
          <p:spPr bwMode="auto">
            <a:xfrm>
              <a:off x="2893012" y="4812"/>
              <a:ext cx="1132517" cy="283134"/>
            </a:xfrm>
            <a:prstGeom prst="rect">
              <a:avLst/>
            </a:prstGeom>
            <a:gradFill rotWithShape="1">
              <a:gsLst>
                <a:gs pos="0">
                  <a:srgbClr val="2D5D97"/>
                </a:gs>
                <a:gs pos="79999">
                  <a:srgbClr val="3C7AC5"/>
                </a:gs>
                <a:gs pos="100000">
                  <a:srgbClr val="397BC9"/>
                </a:gs>
              </a:gsLst>
              <a:lin ang="5400000" scaled="1"/>
            </a:gradFill>
            <a:ln w="9525">
              <a:solidFill>
                <a:schemeClr val="accent1"/>
              </a:solidFill>
              <a:miter lim="800000"/>
              <a:headEnd/>
              <a:tailEnd/>
            </a:ln>
          </p:spPr>
          <p:txBody>
            <a:bodyPr lIns="87549" tIns="43774" rIns="87549" bIns="43774"/>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r>
                <a:rPr lang="zh-CN" altLang="en-US" sz="1000">
                  <a:solidFill>
                    <a:schemeClr val="bg1"/>
                  </a:solidFill>
                  <a:ea typeface="宋体" panose="02010600030101010101" pitchFamily="2" charset="-122"/>
                  <a:sym typeface="微软雅黑" panose="020B0503020204020204" pitchFamily="34" charset="-122"/>
                </a:rPr>
                <a:t>产品缺陷</a:t>
              </a:r>
              <a:endParaRPr lang="zh-CN" altLang="en-US" sz="1800">
                <a:latin typeface="Arial" panose="020B0604020202020204" pitchFamily="34" charset="0"/>
                <a:ea typeface="宋体" panose="02010600030101010101" pitchFamily="2" charset="-122"/>
              </a:endParaRPr>
            </a:p>
          </p:txBody>
        </p:sp>
        <p:sp>
          <p:nvSpPr>
            <p:cNvPr id="55309" name="矩形 53"/>
            <p:cNvSpPr>
              <a:spLocks/>
            </p:cNvSpPr>
            <p:nvPr/>
          </p:nvSpPr>
          <p:spPr bwMode="auto">
            <a:xfrm>
              <a:off x="2893012" y="384086"/>
              <a:ext cx="1132517" cy="283134"/>
            </a:xfrm>
            <a:prstGeom prst="rect">
              <a:avLst/>
            </a:prstGeom>
            <a:gradFill rotWithShape="1">
              <a:gsLst>
                <a:gs pos="0">
                  <a:srgbClr val="2D5D97"/>
                </a:gs>
                <a:gs pos="79999">
                  <a:srgbClr val="3C7AC5"/>
                </a:gs>
                <a:gs pos="100000">
                  <a:srgbClr val="397BC9"/>
                </a:gs>
              </a:gsLst>
              <a:lin ang="5400000" scaled="1"/>
            </a:gradFill>
            <a:ln w="9525">
              <a:solidFill>
                <a:schemeClr val="accent1"/>
              </a:solidFill>
              <a:miter lim="800000"/>
              <a:headEnd/>
              <a:tailEnd/>
            </a:ln>
          </p:spPr>
          <p:txBody>
            <a:bodyPr lIns="87549" tIns="43774" rIns="87549" bIns="43774"/>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r>
                <a:rPr lang="zh-CN" altLang="en-US" sz="1000">
                  <a:solidFill>
                    <a:schemeClr val="bg1"/>
                  </a:solidFill>
                  <a:ea typeface="宋体" panose="02010600030101010101" pitchFamily="2" charset="-122"/>
                  <a:sym typeface="微软雅黑" panose="020B0503020204020204" pitchFamily="34" charset="-122"/>
                </a:rPr>
                <a:t>流程错误</a:t>
              </a:r>
              <a:endParaRPr lang="zh-CN" altLang="en-US" sz="1800">
                <a:latin typeface="Arial" panose="020B0604020202020204" pitchFamily="34" charset="0"/>
                <a:ea typeface="宋体" panose="02010600030101010101" pitchFamily="2" charset="-122"/>
              </a:endParaRPr>
            </a:p>
          </p:txBody>
        </p:sp>
        <p:sp>
          <p:nvSpPr>
            <p:cNvPr id="55310" name="矩形 54"/>
            <p:cNvSpPr>
              <a:spLocks/>
            </p:cNvSpPr>
            <p:nvPr/>
          </p:nvSpPr>
          <p:spPr bwMode="auto">
            <a:xfrm>
              <a:off x="2893012" y="750341"/>
              <a:ext cx="1132517" cy="283134"/>
            </a:xfrm>
            <a:prstGeom prst="rect">
              <a:avLst/>
            </a:prstGeom>
            <a:gradFill rotWithShape="1">
              <a:gsLst>
                <a:gs pos="0">
                  <a:srgbClr val="2D5D97"/>
                </a:gs>
                <a:gs pos="79999">
                  <a:srgbClr val="3C7AC5"/>
                </a:gs>
                <a:gs pos="100000">
                  <a:srgbClr val="397BC9"/>
                </a:gs>
              </a:gsLst>
              <a:lin ang="5400000" scaled="1"/>
            </a:gradFill>
            <a:ln w="9525">
              <a:solidFill>
                <a:schemeClr val="accent1"/>
              </a:solidFill>
              <a:miter lim="800000"/>
              <a:headEnd/>
              <a:tailEnd/>
            </a:ln>
          </p:spPr>
          <p:txBody>
            <a:bodyPr lIns="87549" tIns="43774" rIns="87549" bIns="43774"/>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r>
                <a:rPr lang="zh-CN" altLang="en-US" sz="1000">
                  <a:solidFill>
                    <a:schemeClr val="bg1"/>
                  </a:solidFill>
                  <a:ea typeface="宋体" panose="02010600030101010101" pitchFamily="2" charset="-122"/>
                  <a:sym typeface="微软雅黑" panose="020B0503020204020204" pitchFamily="34" charset="-122"/>
                </a:rPr>
                <a:t>用户喜好</a:t>
              </a:r>
              <a:endParaRPr lang="zh-CN" altLang="en-US" sz="1800">
                <a:latin typeface="Arial" panose="020B0604020202020204" pitchFamily="34" charset="0"/>
                <a:ea typeface="宋体" panose="02010600030101010101" pitchFamily="2" charset="-122"/>
              </a:endParaRPr>
            </a:p>
          </p:txBody>
        </p:sp>
        <p:sp>
          <p:nvSpPr>
            <p:cNvPr id="55311" name="矩形 55"/>
            <p:cNvSpPr>
              <a:spLocks/>
            </p:cNvSpPr>
            <p:nvPr/>
          </p:nvSpPr>
          <p:spPr bwMode="auto">
            <a:xfrm>
              <a:off x="2893011" y="1116596"/>
              <a:ext cx="1132517" cy="283134"/>
            </a:xfrm>
            <a:prstGeom prst="rect">
              <a:avLst/>
            </a:prstGeom>
            <a:gradFill rotWithShape="1">
              <a:gsLst>
                <a:gs pos="0">
                  <a:srgbClr val="2D5D97"/>
                </a:gs>
                <a:gs pos="79999">
                  <a:srgbClr val="3C7AC5"/>
                </a:gs>
                <a:gs pos="100000">
                  <a:srgbClr val="397BC9"/>
                </a:gs>
              </a:gsLst>
              <a:lin ang="5400000" scaled="1"/>
            </a:gradFill>
            <a:ln w="9525">
              <a:solidFill>
                <a:schemeClr val="accent1"/>
              </a:solidFill>
              <a:miter lim="800000"/>
              <a:headEnd/>
              <a:tailEnd/>
            </a:ln>
          </p:spPr>
          <p:txBody>
            <a:bodyPr lIns="87549" tIns="43774" rIns="87549" bIns="43774"/>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r>
                <a:rPr lang="zh-CN" altLang="en-US" sz="1000">
                  <a:solidFill>
                    <a:schemeClr val="bg1"/>
                  </a:solidFill>
                  <a:ea typeface="宋体" panose="02010600030101010101" pitchFamily="2" charset="-122"/>
                  <a:sym typeface="微软雅黑" panose="020B0503020204020204" pitchFamily="34" charset="-122"/>
                </a:rPr>
                <a:t>营销效果</a:t>
              </a:r>
              <a:endParaRPr lang="zh-CN" altLang="en-US" sz="1800">
                <a:latin typeface="Arial" panose="020B0604020202020204" pitchFamily="34" charset="0"/>
                <a:ea typeface="宋体" panose="02010600030101010101" pitchFamily="2" charset="-122"/>
              </a:endParaRPr>
            </a:p>
          </p:txBody>
        </p:sp>
        <p:pic>
          <p:nvPicPr>
            <p:cNvPr id="55312" name="图片 5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16507" y="542499"/>
              <a:ext cx="440761" cy="429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313" name="文本框 57"/>
            <p:cNvSpPr>
              <a:spLocks noChangeArrowheads="1"/>
            </p:cNvSpPr>
            <p:nvPr/>
          </p:nvSpPr>
          <p:spPr bwMode="auto">
            <a:xfrm>
              <a:off x="975101" y="182741"/>
              <a:ext cx="1511952" cy="269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spcBef>
                  <a:spcPct val="0"/>
                </a:spcBef>
                <a:buFont typeface="Arial" panose="020B0604020202020204" pitchFamily="34" charset="0"/>
                <a:buNone/>
              </a:pPr>
              <a:r>
                <a:rPr lang="zh-CN" altLang="en-US" sz="1100">
                  <a:solidFill>
                    <a:srgbClr val="FF0000"/>
                  </a:solidFill>
                  <a:sym typeface="微软雅黑" panose="020B0503020204020204" pitchFamily="34" charset="-122"/>
                </a:rPr>
                <a:t>多渠道用户行为分析</a:t>
              </a:r>
              <a:endParaRPr lang="zh-CN" altLang="en-US" sz="1800">
                <a:latin typeface="Arial" panose="020B0604020202020204" pitchFamily="34" charset="0"/>
                <a:ea typeface="宋体" panose="02010600030101010101" pitchFamily="2" charset="-122"/>
              </a:endParaRPr>
            </a:p>
          </p:txBody>
        </p:sp>
        <p:sp>
          <p:nvSpPr>
            <p:cNvPr id="55314" name="矩形 58"/>
            <p:cNvSpPr>
              <a:spLocks/>
            </p:cNvSpPr>
            <p:nvPr/>
          </p:nvSpPr>
          <p:spPr bwMode="auto">
            <a:xfrm>
              <a:off x="2477967" y="4812"/>
              <a:ext cx="391438" cy="1387344"/>
            </a:xfrm>
            <a:prstGeom prst="rect">
              <a:avLst/>
            </a:prstGeom>
            <a:gradFill rotWithShape="1">
              <a:gsLst>
                <a:gs pos="0">
                  <a:srgbClr val="2D5D97"/>
                </a:gs>
                <a:gs pos="79999">
                  <a:srgbClr val="3C7AC5"/>
                </a:gs>
                <a:gs pos="100000">
                  <a:srgbClr val="397BC9"/>
                </a:gs>
              </a:gsLst>
              <a:lin ang="5400000" scaled="1"/>
            </a:gradFill>
            <a:ln w="9525">
              <a:solidFill>
                <a:schemeClr val="accent1"/>
              </a:solidFill>
              <a:miter lim="800000"/>
              <a:headEnd/>
              <a:tailEnd/>
            </a:ln>
          </p:spPr>
          <p:txBody>
            <a:bodyPr lIns="87549" tIns="43774" rIns="87549" bIns="43774"/>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r>
                <a:rPr lang="zh-CN" altLang="en-US" sz="1000">
                  <a:solidFill>
                    <a:schemeClr val="bg1"/>
                  </a:solidFill>
                  <a:ea typeface="宋体" panose="02010600030101010101" pitchFamily="2" charset="-122"/>
                  <a:sym typeface="微软雅黑" panose="020B0503020204020204" pitchFamily="34" charset="-122"/>
                </a:rPr>
                <a:t>决策辅助数据报告</a:t>
              </a:r>
              <a:endParaRPr lang="zh-CN" altLang="en-US" sz="1800">
                <a:latin typeface="Arial" panose="020B0604020202020204" pitchFamily="34" charset="0"/>
                <a:ea typeface="宋体" panose="02010600030101010101" pitchFamily="2" charset="-122"/>
              </a:endParaRPr>
            </a:p>
          </p:txBody>
        </p:sp>
        <p:sp>
          <p:nvSpPr>
            <p:cNvPr id="55315" name="燕尾形箭头 59"/>
            <p:cNvSpPr>
              <a:spLocks/>
            </p:cNvSpPr>
            <p:nvPr/>
          </p:nvSpPr>
          <p:spPr bwMode="auto">
            <a:xfrm>
              <a:off x="1100791" y="555059"/>
              <a:ext cx="369070" cy="416723"/>
            </a:xfrm>
            <a:prstGeom prst="notchedRightArrow">
              <a:avLst>
                <a:gd name="adj1" fmla="val 50000"/>
                <a:gd name="adj2" fmla="val 50000"/>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87549" tIns="43774" rIns="87549" bIns="43774"/>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zh-CN" sz="1800">
                <a:solidFill>
                  <a:srgbClr val="000000"/>
                </a:solidFill>
                <a:latin typeface="Times New Roman" panose="02020603050405020304" pitchFamily="18" charset="0"/>
                <a:ea typeface="宋体" panose="02010600030101010101" pitchFamily="2" charset="-122"/>
                <a:sym typeface="Times New Roman" panose="02020603050405020304" pitchFamily="18" charset="0"/>
              </a:endParaRPr>
            </a:p>
          </p:txBody>
        </p:sp>
        <p:sp>
          <p:nvSpPr>
            <p:cNvPr id="55316" name="燕尾形箭头 60"/>
            <p:cNvSpPr>
              <a:spLocks/>
            </p:cNvSpPr>
            <p:nvPr/>
          </p:nvSpPr>
          <p:spPr bwMode="auto">
            <a:xfrm>
              <a:off x="2003915" y="542498"/>
              <a:ext cx="369070" cy="416723"/>
            </a:xfrm>
            <a:prstGeom prst="notchedRightArrow">
              <a:avLst>
                <a:gd name="adj1" fmla="val 50000"/>
                <a:gd name="adj2" fmla="val 50000"/>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87549" tIns="43774" rIns="87549" bIns="43774"/>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zh-CN" sz="1800">
                <a:solidFill>
                  <a:srgbClr val="000000"/>
                </a:solidFill>
                <a:latin typeface="Times New Roman" panose="02020603050405020304" pitchFamily="18" charset="0"/>
                <a:ea typeface="宋体" panose="02010600030101010101" pitchFamily="2" charset="-122"/>
                <a:sym typeface="Times New Roman" panose="02020603050405020304" pitchFamily="18" charset="0"/>
              </a:endParaRPr>
            </a:p>
          </p:txBody>
        </p:sp>
        <p:sp>
          <p:nvSpPr>
            <p:cNvPr id="55317" name="矩形 61"/>
            <p:cNvSpPr>
              <a:spLocks/>
            </p:cNvSpPr>
            <p:nvPr/>
          </p:nvSpPr>
          <p:spPr bwMode="auto">
            <a:xfrm>
              <a:off x="0" y="1145722"/>
              <a:ext cx="999432" cy="246434"/>
            </a:xfrm>
            <a:prstGeom prst="rect">
              <a:avLst/>
            </a:prstGeom>
            <a:solidFill>
              <a:srgbClr val="D8D8D8"/>
            </a:solidFill>
            <a:ln w="9525">
              <a:solidFill>
                <a:schemeClr val="tx1"/>
              </a:solidFill>
              <a:miter lim="800000"/>
              <a:headEnd/>
              <a:tailEnd/>
            </a:ln>
          </p:spPr>
          <p:txBody>
            <a:bodyPr lIns="87549" tIns="43774" rIns="87549" bIns="43774"/>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r>
                <a:rPr lang="zh-CN" altLang="en-US" sz="1100">
                  <a:solidFill>
                    <a:srgbClr val="000000"/>
                  </a:solidFill>
                  <a:sym typeface="微软雅黑" panose="020B0503020204020204" pitchFamily="34" charset="-122"/>
                </a:rPr>
                <a:t>客户信息等</a:t>
              </a:r>
            </a:p>
          </p:txBody>
        </p:sp>
      </p:grpSp>
      <p:sp>
        <p:nvSpPr>
          <p:cNvPr id="55301" name="文本框 66"/>
          <p:cNvSpPr>
            <a:spLocks noChangeArrowheads="1"/>
          </p:cNvSpPr>
          <p:nvPr/>
        </p:nvSpPr>
        <p:spPr bwMode="auto">
          <a:xfrm>
            <a:off x="5691188" y="4892675"/>
            <a:ext cx="151288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r>
              <a:rPr lang="zh-CN" altLang="en-US" sz="1800">
                <a:solidFill>
                  <a:schemeClr val="bg1"/>
                </a:solidFill>
                <a:latin typeface="Arial" panose="020B0604020202020204" pitchFamily="34" charset="0"/>
                <a:ea typeface="宋体" panose="02010600030101010101" pitchFamily="2" charset="-122"/>
                <a:sym typeface="Arial" panose="020B0604020202020204" pitchFamily="34" charset="0"/>
              </a:rPr>
              <a:t>专业人才</a:t>
            </a:r>
          </a:p>
        </p:txBody>
      </p:sp>
      <p:pic>
        <p:nvPicPr>
          <p:cNvPr id="55302" name="图片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68838" y="3663950"/>
            <a:ext cx="4079875" cy="2424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48" name="内容占位符 2"/>
          <p:cNvSpPr>
            <a:spLocks noGrp="1" noChangeArrowheads="1"/>
          </p:cNvSpPr>
          <p:nvPr/>
        </p:nvSpPr>
        <p:spPr bwMode="auto">
          <a:xfrm>
            <a:off x="0" y="6073775"/>
            <a:ext cx="9144000" cy="7921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170" tIns="46990" rIns="90170" bIns="46990"/>
          <a:lstStyle>
            <a:lvl1pPr marL="342900" indent="-342900">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buFont typeface="Arial" panose="020B0604020202020204" pitchFamily="34" charset="0"/>
              <a:buNone/>
            </a:pPr>
            <a:r>
              <a:rPr lang="zh-CN" altLang="en-US">
                <a:sym typeface="微软雅黑" panose="020B0503020204020204" pitchFamily="34" charset="-122"/>
              </a:rPr>
              <a:t>混乱数据-&gt;价值，所有的决策</a:t>
            </a:r>
            <a:r>
              <a:rPr lang="zh-CN" altLang="en-US">
                <a:latin typeface="Arial" panose="020B0604020202020204" pitchFamily="34" charset="0"/>
                <a:sym typeface="微软雅黑" panose="020B0503020204020204" pitchFamily="34" charset="-122"/>
              </a:rPr>
              <a:t>“</a:t>
            </a:r>
            <a:r>
              <a:rPr lang="zh-CN" altLang="en-US">
                <a:sym typeface="微软雅黑" panose="020B0503020204020204" pitchFamily="34" charset="-122"/>
              </a:rPr>
              <a:t>用数据说话</a:t>
            </a:r>
            <a:r>
              <a:rPr lang="zh-CN" altLang="en-US">
                <a:latin typeface="Arial" panose="020B0604020202020204" pitchFamily="34" charset="0"/>
                <a:sym typeface="微软雅黑" panose="020B0503020204020204" pitchFamily="34" charset="-122"/>
              </a:rPr>
              <a:t>”</a:t>
            </a:r>
            <a:endParaRPr lang="zh-CN" altLang="en-US">
              <a:sym typeface="微软雅黑" panose="020B0503020204020204" pitchFamily="34" charset="-122"/>
            </a:endParaRPr>
          </a:p>
        </p:txBody>
      </p:sp>
      <p:sp>
        <p:nvSpPr>
          <p:cNvPr id="55304" name="TextBox 48"/>
          <p:cNvSpPr>
            <a:spLocks noChangeArrowheads="1"/>
          </p:cNvSpPr>
          <p:nvPr/>
        </p:nvSpPr>
        <p:spPr bwMode="auto">
          <a:xfrm>
            <a:off x="231775" y="349250"/>
            <a:ext cx="6140450" cy="6477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340" tIns="45669" rIns="91340" bIns="45669"/>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spcBef>
                <a:spcPct val="0"/>
              </a:spcBef>
              <a:buFont typeface="Arial" panose="020B0604020202020204" pitchFamily="34" charset="0"/>
              <a:buNone/>
            </a:pPr>
            <a:r>
              <a:rPr lang="zh-CN" altLang="en-US">
                <a:sym typeface="微软雅黑" panose="020B0503020204020204" pitchFamily="34" charset="-122"/>
              </a:rPr>
              <a:t>从语音分析走向</a:t>
            </a:r>
            <a:r>
              <a:rPr lang="zh-CN" altLang="en-US">
                <a:latin typeface="Arial" panose="020B0604020202020204" pitchFamily="34" charset="0"/>
                <a:sym typeface="微软雅黑" panose="020B0503020204020204" pitchFamily="34" charset="-122"/>
              </a:rPr>
              <a:t>“</a:t>
            </a:r>
            <a:r>
              <a:rPr lang="zh-CN" altLang="en-US">
                <a:sym typeface="微软雅黑" panose="020B0503020204020204" pitchFamily="34" charset="-122"/>
              </a:rPr>
              <a:t>大数据</a:t>
            </a:r>
            <a:r>
              <a:rPr lang="zh-CN" altLang="en-US">
                <a:latin typeface="Arial" panose="020B0604020202020204" pitchFamily="34" charset="0"/>
                <a:sym typeface="微软雅黑" panose="020B0503020204020204" pitchFamily="34" charset="-122"/>
              </a:rPr>
              <a:t>”</a:t>
            </a:r>
            <a:r>
              <a:rPr lang="zh-CN" altLang="en-US">
                <a:sym typeface="微软雅黑" panose="020B0503020204020204" pitchFamily="34" charset="-122"/>
              </a:rPr>
              <a:t>分析</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6648"/>
                                        </p:tgtEl>
                                        <p:attrNameLst>
                                          <p:attrName>style.visibility</p:attrName>
                                        </p:attrNameLst>
                                      </p:cBhvr>
                                      <p:to>
                                        <p:strVal val="visible"/>
                                      </p:to>
                                    </p:set>
                                    <p:anim calcmode="lin" valueType="num">
                                      <p:cBhvr>
                                        <p:cTn id="7" dur="500" fill="hold"/>
                                        <p:tgtEl>
                                          <p:spTgt spid="26648"/>
                                        </p:tgtEl>
                                        <p:attrNameLst>
                                          <p:attrName>ppt_x</p:attrName>
                                        </p:attrNameLst>
                                      </p:cBhvr>
                                      <p:tavLst>
                                        <p:tav tm="0">
                                          <p:val>
                                            <p:strVal val="#ppt_x"/>
                                          </p:val>
                                        </p:tav>
                                        <p:tav tm="100000">
                                          <p:val>
                                            <p:strVal val="#ppt_x"/>
                                          </p:val>
                                        </p:tav>
                                      </p:tavLst>
                                    </p:anim>
                                    <p:anim calcmode="lin" valueType="num">
                                      <p:cBhvr>
                                        <p:cTn id="8" dur="500" fill="hold"/>
                                        <p:tgtEl>
                                          <p:spTgt spid="2664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48" grpId="0" bldLvl="0" animBg="1" autoUpdateAnimBg="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idx="4294967295"/>
          </p:nvPr>
        </p:nvSpPr>
        <p:spPr>
          <a:xfrm>
            <a:off x="468313" y="476250"/>
            <a:ext cx="7993062" cy="650875"/>
          </a:xfrm>
        </p:spPr>
        <p:txBody>
          <a:bodyPr/>
          <a:lstStyle/>
          <a:p>
            <a:pPr eaLnBrk="1" hangingPunct="1"/>
            <a:r>
              <a:rPr lang="zh-CN" altLang="en-US" sz="3600"/>
              <a:t>落地行业总结列表</a:t>
            </a:r>
            <a:endParaRPr lang="zh-CN" altLang="en-US"/>
          </a:p>
        </p:txBody>
      </p:sp>
      <p:sp>
        <p:nvSpPr>
          <p:cNvPr id="56323" name="Rectangle 3"/>
          <p:cNvSpPr>
            <a:spLocks noChangeArrowheads="1"/>
          </p:cNvSpPr>
          <p:nvPr/>
        </p:nvSpPr>
        <p:spPr bwMode="auto">
          <a:xfrm>
            <a:off x="541338" y="1412875"/>
            <a:ext cx="7920037" cy="4244975"/>
          </a:xfrm>
          <a:prstGeom prst="rect">
            <a:avLst/>
          </a:prstGeom>
          <a:noFill/>
          <a:ln w="3175">
            <a:solidFill>
              <a:srgbClr val="5F5F5F"/>
            </a:solidFill>
            <a:prstDash val="dash"/>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fontAlgn="ctr" hangingPunct="1">
              <a:lnSpc>
                <a:spcPct val="120000"/>
              </a:lnSpc>
              <a:buClr>
                <a:srgbClr val="E20000"/>
              </a:buClr>
              <a:buFont typeface="Wingdings" panose="05000000000000000000" pitchFamily="2" charset="2"/>
              <a:buChar char="l"/>
            </a:pPr>
            <a:r>
              <a:rPr lang="zh-CN" altLang="en-US" sz="2800">
                <a:sym typeface="微软雅黑" panose="020B0503020204020204" pitchFamily="34" charset="-122"/>
              </a:rPr>
              <a:t>互联网</a:t>
            </a:r>
          </a:p>
          <a:p>
            <a:pPr eaLnBrk="1" fontAlgn="ctr" hangingPunct="1">
              <a:lnSpc>
                <a:spcPct val="120000"/>
              </a:lnSpc>
              <a:buClr>
                <a:srgbClr val="E20000"/>
              </a:buClr>
              <a:buFont typeface="Wingdings" panose="05000000000000000000" pitchFamily="2" charset="2"/>
              <a:buChar char="l"/>
            </a:pPr>
            <a:r>
              <a:rPr lang="zh-CN" altLang="en-US" sz="2800">
                <a:sym typeface="微软雅黑" panose="020B0503020204020204" pitchFamily="34" charset="-122"/>
              </a:rPr>
              <a:t>政府：交通、地质、公安、智慧城市...</a:t>
            </a:r>
          </a:p>
          <a:p>
            <a:pPr eaLnBrk="1" fontAlgn="ctr" hangingPunct="1">
              <a:lnSpc>
                <a:spcPct val="120000"/>
              </a:lnSpc>
              <a:buClr>
                <a:srgbClr val="E20000"/>
              </a:buClr>
              <a:buFont typeface="Wingdings" panose="05000000000000000000" pitchFamily="2" charset="2"/>
              <a:buChar char="l"/>
            </a:pPr>
            <a:r>
              <a:rPr lang="zh-CN" altLang="en-US" sz="2800">
                <a:sym typeface="微软雅黑" panose="020B0503020204020204" pitchFamily="34" charset="-122"/>
              </a:rPr>
              <a:t>通信：联通、移动、电信</a:t>
            </a:r>
          </a:p>
          <a:p>
            <a:pPr eaLnBrk="1" fontAlgn="ctr" hangingPunct="1">
              <a:lnSpc>
                <a:spcPct val="120000"/>
              </a:lnSpc>
              <a:buClr>
                <a:srgbClr val="E20000"/>
              </a:buClr>
              <a:buFont typeface="Wingdings" panose="05000000000000000000" pitchFamily="2" charset="2"/>
              <a:buChar char="l"/>
            </a:pPr>
            <a:r>
              <a:rPr lang="zh-CN" altLang="en-US" sz="2800">
                <a:sym typeface="微软雅黑" panose="020B0503020204020204" pitchFamily="34" charset="-122"/>
              </a:rPr>
              <a:t>金融：部分银行和证券公司</a:t>
            </a:r>
          </a:p>
          <a:p>
            <a:pPr eaLnBrk="1" fontAlgn="ctr" hangingPunct="1">
              <a:lnSpc>
                <a:spcPct val="120000"/>
              </a:lnSpc>
              <a:buClr>
                <a:srgbClr val="E20000"/>
              </a:buClr>
              <a:buFont typeface="Wingdings" panose="05000000000000000000" pitchFamily="2" charset="2"/>
              <a:buChar char="l"/>
            </a:pPr>
            <a:r>
              <a:rPr lang="zh-CN" altLang="en-US" sz="2800">
                <a:sym typeface="微软雅黑" panose="020B0503020204020204" pitchFamily="34" charset="-122"/>
              </a:rPr>
              <a:t>广电、传媒</a:t>
            </a:r>
          </a:p>
          <a:p>
            <a:pPr eaLnBrk="1" fontAlgn="ctr" hangingPunct="1">
              <a:lnSpc>
                <a:spcPct val="120000"/>
              </a:lnSpc>
              <a:buClr>
                <a:srgbClr val="E20000"/>
              </a:buClr>
              <a:buFont typeface="Wingdings" panose="05000000000000000000" pitchFamily="2" charset="2"/>
              <a:buChar char="l"/>
            </a:pPr>
            <a:r>
              <a:rPr lang="zh-CN" altLang="en-US" sz="2800">
                <a:sym typeface="微软雅黑" panose="020B0503020204020204" pitchFamily="34" charset="-122"/>
              </a:rPr>
              <a:t>医疗</a:t>
            </a:r>
          </a:p>
          <a:p>
            <a:pPr eaLnBrk="1" fontAlgn="ctr" hangingPunct="1">
              <a:lnSpc>
                <a:spcPct val="120000"/>
              </a:lnSpc>
              <a:buClr>
                <a:srgbClr val="E20000"/>
              </a:buClr>
              <a:buFont typeface="Wingdings" panose="05000000000000000000" pitchFamily="2" charset="2"/>
              <a:buChar char="l"/>
            </a:pPr>
            <a:r>
              <a:rPr lang="zh-CN" altLang="en-US" sz="2800">
                <a:sym typeface="微软雅黑" panose="020B0503020204020204" pitchFamily="34" charset="-122"/>
              </a:rPr>
              <a:t>建筑行业</a:t>
            </a:r>
            <a:endParaRPr lang="zh-CN" altLang="en-US" sz="1800">
              <a:latin typeface="Arial" panose="020B0604020202020204" pitchFamily="34" charset="0"/>
              <a:ea typeface="宋体" panose="02010600030101010101" pitchFamily="2" charset="-122"/>
            </a:endParaRPr>
          </a:p>
        </p:txBody>
      </p:sp>
      <p:sp>
        <p:nvSpPr>
          <p:cNvPr id="56324" name="矩形 2"/>
          <p:cNvSpPr>
            <a:spLocks noChangeArrowheads="1"/>
          </p:cNvSpPr>
          <p:nvPr/>
        </p:nvSpPr>
        <p:spPr bwMode="auto">
          <a:xfrm>
            <a:off x="4598988" y="5588000"/>
            <a:ext cx="309562"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lnSpc>
                <a:spcPct val="150000"/>
              </a:lnSpc>
              <a:spcBef>
                <a:spcPct val="0"/>
              </a:spcBef>
              <a:buFont typeface="Arial" panose="020B0604020202020204" pitchFamily="34" charset="0"/>
              <a:buNone/>
            </a:pPr>
            <a:endParaRPr lang="en-US" altLang="zh-CN" sz="1000" b="1"/>
          </a:p>
        </p:txBody>
      </p:sp>
    </p:spTree>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extBox 1"/>
          <p:cNvSpPr>
            <a:spLocks noChangeArrowheads="1"/>
          </p:cNvSpPr>
          <p:nvPr/>
        </p:nvSpPr>
        <p:spPr bwMode="auto">
          <a:xfrm>
            <a:off x="3308350" y="2611438"/>
            <a:ext cx="2822575" cy="674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lnSpc>
                <a:spcPts val="4900"/>
              </a:lnSpc>
              <a:spcBef>
                <a:spcPct val="0"/>
              </a:spcBef>
              <a:buFont typeface="Arial" panose="020B0604020202020204" pitchFamily="34" charset="0"/>
              <a:buNone/>
            </a:pPr>
            <a:r>
              <a:rPr lang="en-US" altLang="zh-CN" sz="4400" b="1">
                <a:solidFill>
                  <a:srgbClr val="000000"/>
                </a:solidFill>
                <a:sym typeface="Times New Roman" panose="02020603050405020304" pitchFamily="18" charset="0"/>
              </a:rPr>
              <a:t>大数据</a:t>
            </a:r>
            <a:r>
              <a:rPr lang="zh-CN" altLang="en-US" sz="4400" b="1">
                <a:solidFill>
                  <a:srgbClr val="000000"/>
                </a:solidFill>
                <a:sym typeface="Times New Roman" panose="02020603050405020304" pitchFamily="18" charset="0"/>
              </a:rPr>
              <a:t>技术</a:t>
            </a:r>
            <a:endParaRPr lang="en-US" altLang="zh-CN" sz="4400" b="1">
              <a:solidFill>
                <a:srgbClr val="000000"/>
              </a:solidFill>
              <a:sym typeface="Times New Roman" panose="02020603050405020304" pitchFamily="18" charset="0"/>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title" idx="4294967295"/>
          </p:nvPr>
        </p:nvSpPr>
        <p:spPr>
          <a:xfrm>
            <a:off x="925513" y="228600"/>
            <a:ext cx="7010400" cy="762000"/>
          </a:xfrm>
        </p:spPr>
        <p:txBody>
          <a:bodyPr/>
          <a:lstStyle/>
          <a:p>
            <a:pPr eaLnBrk="1" hangingPunct="1"/>
            <a:r>
              <a:rPr lang="zh-CN" altLang="en-US"/>
              <a:t>大数据技术</a:t>
            </a:r>
          </a:p>
        </p:txBody>
      </p:sp>
      <p:graphicFrame>
        <p:nvGraphicFramePr>
          <p:cNvPr id="6" name="Content Placeholder 3"/>
          <p:cNvGraphicFramePr>
            <a:graphicFrameLocks/>
          </p:cNvGraphicFramePr>
          <p:nvPr/>
        </p:nvGraphicFramePr>
        <p:xfrm>
          <a:off x="491694" y="1562100"/>
          <a:ext cx="8229600" cy="47545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spd="slow"/>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idx="4294967295"/>
          </p:nvPr>
        </p:nvSpPr>
        <p:spPr>
          <a:xfrm>
            <a:off x="1135063" y="241300"/>
            <a:ext cx="7010400" cy="762000"/>
          </a:xfrm>
        </p:spPr>
        <p:txBody>
          <a:bodyPr/>
          <a:lstStyle/>
          <a:p>
            <a:pPr eaLnBrk="1" hangingPunct="1"/>
            <a:r>
              <a:rPr lang="zh-CN" altLang="en-US"/>
              <a:t>大数据处理平台</a:t>
            </a:r>
          </a:p>
        </p:txBody>
      </p:sp>
      <p:graphicFrame>
        <p:nvGraphicFramePr>
          <p:cNvPr id="6" name="Content Placeholder 4"/>
          <p:cNvGraphicFramePr>
            <a:graphicFrameLocks/>
          </p:cNvGraphicFramePr>
          <p:nvPr/>
        </p:nvGraphicFramePr>
        <p:xfrm>
          <a:off x="190414" y="1570651"/>
          <a:ext cx="8824483" cy="423847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ransition spd="slow"/>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418" name="图片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23850" y="1116013"/>
            <a:ext cx="8461375" cy="5278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419" name="文本框 1"/>
          <p:cNvSpPr txBox="1">
            <a:spLocks noChangeArrowheads="1"/>
          </p:cNvSpPr>
          <p:nvPr/>
        </p:nvSpPr>
        <p:spPr bwMode="auto">
          <a:xfrm>
            <a:off x="814388" y="234950"/>
            <a:ext cx="7212012"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50000"/>
              </a:spcBef>
              <a:buFont typeface="Arial" panose="020B0604020202020204" pitchFamily="34" charset="0"/>
              <a:buNone/>
            </a:pPr>
            <a:r>
              <a:rPr lang="zh-CN" altLang="en-US" sz="4400"/>
              <a:t>大数据技术线路图</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442" name="组 65"/>
          <p:cNvGrpSpPr>
            <a:grpSpLocks/>
          </p:cNvGrpSpPr>
          <p:nvPr/>
        </p:nvGrpSpPr>
        <p:grpSpPr bwMode="auto">
          <a:xfrm>
            <a:off x="306388" y="992188"/>
            <a:ext cx="8404225" cy="5788025"/>
            <a:chOff x="634999" y="422312"/>
            <a:chExt cx="8403168" cy="5788502"/>
          </a:xfrm>
        </p:grpSpPr>
        <p:sp>
          <p:nvSpPr>
            <p:cNvPr id="61444" name="Freeform 4"/>
            <p:cNvSpPr>
              <a:spLocks/>
            </p:cNvSpPr>
            <p:nvPr/>
          </p:nvSpPr>
          <p:spPr bwMode="gray">
            <a:xfrm>
              <a:off x="7454373" y="2858014"/>
              <a:ext cx="519112" cy="846137"/>
            </a:xfrm>
            <a:custGeom>
              <a:avLst/>
              <a:gdLst>
                <a:gd name="T0" fmla="*/ 2147483646 w 308"/>
                <a:gd name="T1" fmla="*/ 2147483646 h 444"/>
                <a:gd name="T2" fmla="*/ 0 w 308"/>
                <a:gd name="T3" fmla="*/ 2147483646 h 444"/>
                <a:gd name="T4" fmla="*/ 0 w 308"/>
                <a:gd name="T5" fmla="*/ 2147483646 h 444"/>
                <a:gd name="T6" fmla="*/ 2147483646 w 308"/>
                <a:gd name="T7" fmla="*/ 0 h 444"/>
                <a:gd name="T8" fmla="*/ 2147483646 w 308"/>
                <a:gd name="T9" fmla="*/ 2147483646 h 444"/>
                <a:gd name="T10" fmla="*/ 0 60000 65536"/>
                <a:gd name="T11" fmla="*/ 0 60000 65536"/>
                <a:gd name="T12" fmla="*/ 0 60000 65536"/>
                <a:gd name="T13" fmla="*/ 0 60000 65536"/>
                <a:gd name="T14" fmla="*/ 0 60000 65536"/>
                <a:gd name="T15" fmla="*/ 0 w 308"/>
                <a:gd name="T16" fmla="*/ 0 h 444"/>
                <a:gd name="T17" fmla="*/ 308 w 308"/>
                <a:gd name="T18" fmla="*/ 444 h 444"/>
              </a:gdLst>
              <a:ahLst/>
              <a:cxnLst>
                <a:cxn ang="T10">
                  <a:pos x="T0" y="T1"/>
                </a:cxn>
                <a:cxn ang="T11">
                  <a:pos x="T2" y="T3"/>
                </a:cxn>
                <a:cxn ang="T12">
                  <a:pos x="T4" y="T5"/>
                </a:cxn>
                <a:cxn ang="T13">
                  <a:pos x="T6" y="T7"/>
                </a:cxn>
                <a:cxn ang="T14">
                  <a:pos x="T8" y="T9"/>
                </a:cxn>
              </a:cxnLst>
              <a:rect l="T15" t="T16" r="T17" b="T18"/>
              <a:pathLst>
                <a:path w="308" h="444">
                  <a:moveTo>
                    <a:pt x="308" y="120"/>
                  </a:moveTo>
                  <a:lnTo>
                    <a:pt x="0" y="444"/>
                  </a:lnTo>
                  <a:lnTo>
                    <a:pt x="0" y="286"/>
                  </a:lnTo>
                  <a:lnTo>
                    <a:pt x="308" y="0"/>
                  </a:lnTo>
                  <a:lnTo>
                    <a:pt x="308" y="120"/>
                  </a:lnTo>
                  <a:close/>
                </a:path>
              </a:pathLst>
            </a:custGeom>
            <a:gradFill rotWithShape="1">
              <a:gsLst>
                <a:gs pos="0">
                  <a:srgbClr val="00281D"/>
                </a:gs>
                <a:gs pos="50000">
                  <a:srgbClr val="00563F"/>
                </a:gs>
                <a:gs pos="100000">
                  <a:srgbClr val="00281D"/>
                </a:gs>
              </a:gsLst>
              <a:lin ang="2700000" scaled="1"/>
            </a:gra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a:p>
          </p:txBody>
        </p:sp>
        <p:sp>
          <p:nvSpPr>
            <p:cNvPr id="61445" name="Freeform 5"/>
            <p:cNvSpPr>
              <a:spLocks/>
            </p:cNvSpPr>
            <p:nvPr/>
          </p:nvSpPr>
          <p:spPr bwMode="gray">
            <a:xfrm>
              <a:off x="4963585" y="2858014"/>
              <a:ext cx="3016250" cy="541337"/>
            </a:xfrm>
            <a:custGeom>
              <a:avLst/>
              <a:gdLst>
                <a:gd name="T0" fmla="*/ 2147483646 w 1786"/>
                <a:gd name="T1" fmla="*/ 2147483646 h 284"/>
                <a:gd name="T2" fmla="*/ 0 w 1786"/>
                <a:gd name="T3" fmla="*/ 2147483646 h 284"/>
                <a:gd name="T4" fmla="*/ 2147483646 w 1786"/>
                <a:gd name="T5" fmla="*/ 0 h 284"/>
                <a:gd name="T6" fmla="*/ 2147483646 w 1786"/>
                <a:gd name="T7" fmla="*/ 0 h 284"/>
                <a:gd name="T8" fmla="*/ 2147483646 w 1786"/>
                <a:gd name="T9" fmla="*/ 2147483646 h 284"/>
                <a:gd name="T10" fmla="*/ 0 60000 65536"/>
                <a:gd name="T11" fmla="*/ 0 60000 65536"/>
                <a:gd name="T12" fmla="*/ 0 60000 65536"/>
                <a:gd name="T13" fmla="*/ 0 60000 65536"/>
                <a:gd name="T14" fmla="*/ 0 60000 65536"/>
                <a:gd name="T15" fmla="*/ 0 w 1786"/>
                <a:gd name="T16" fmla="*/ 0 h 284"/>
                <a:gd name="T17" fmla="*/ 1786 w 1786"/>
                <a:gd name="T18" fmla="*/ 284 h 284"/>
              </a:gdLst>
              <a:ahLst/>
              <a:cxnLst>
                <a:cxn ang="T10">
                  <a:pos x="T0" y="T1"/>
                </a:cxn>
                <a:cxn ang="T11">
                  <a:pos x="T2" y="T3"/>
                </a:cxn>
                <a:cxn ang="T12">
                  <a:pos x="T4" y="T5"/>
                </a:cxn>
                <a:cxn ang="T13">
                  <a:pos x="T6" y="T7"/>
                </a:cxn>
                <a:cxn ang="T14">
                  <a:pos x="T8" y="T9"/>
                </a:cxn>
              </a:cxnLst>
              <a:rect l="T15" t="T16" r="T17" b="T18"/>
              <a:pathLst>
                <a:path w="1786" h="284">
                  <a:moveTo>
                    <a:pt x="1478" y="284"/>
                  </a:moveTo>
                  <a:lnTo>
                    <a:pt x="0" y="284"/>
                  </a:lnTo>
                  <a:lnTo>
                    <a:pt x="446" y="0"/>
                  </a:lnTo>
                  <a:lnTo>
                    <a:pt x="1786" y="0"/>
                  </a:lnTo>
                  <a:lnTo>
                    <a:pt x="1478" y="284"/>
                  </a:lnTo>
                  <a:close/>
                </a:path>
              </a:pathLst>
            </a:custGeom>
            <a:solidFill>
              <a:srgbClr val="00CC99"/>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a:p>
          </p:txBody>
        </p:sp>
        <p:sp>
          <p:nvSpPr>
            <p:cNvPr id="61446" name="Freeform 6"/>
            <p:cNvSpPr>
              <a:spLocks/>
            </p:cNvSpPr>
            <p:nvPr/>
          </p:nvSpPr>
          <p:spPr bwMode="gray">
            <a:xfrm>
              <a:off x="6930498" y="3699389"/>
              <a:ext cx="520700" cy="841375"/>
            </a:xfrm>
            <a:custGeom>
              <a:avLst/>
              <a:gdLst>
                <a:gd name="T0" fmla="*/ 2147483646 w 308"/>
                <a:gd name="T1" fmla="*/ 2147483646 h 442"/>
                <a:gd name="T2" fmla="*/ 0 w 308"/>
                <a:gd name="T3" fmla="*/ 2147483646 h 442"/>
                <a:gd name="T4" fmla="*/ 0 w 308"/>
                <a:gd name="T5" fmla="*/ 2147483646 h 442"/>
                <a:gd name="T6" fmla="*/ 2147483646 w 308"/>
                <a:gd name="T7" fmla="*/ 0 h 442"/>
                <a:gd name="T8" fmla="*/ 2147483646 w 308"/>
                <a:gd name="T9" fmla="*/ 2147483646 h 442"/>
                <a:gd name="T10" fmla="*/ 0 60000 65536"/>
                <a:gd name="T11" fmla="*/ 0 60000 65536"/>
                <a:gd name="T12" fmla="*/ 0 60000 65536"/>
                <a:gd name="T13" fmla="*/ 0 60000 65536"/>
                <a:gd name="T14" fmla="*/ 0 60000 65536"/>
                <a:gd name="T15" fmla="*/ 0 w 308"/>
                <a:gd name="T16" fmla="*/ 0 h 442"/>
                <a:gd name="T17" fmla="*/ 308 w 308"/>
                <a:gd name="T18" fmla="*/ 442 h 442"/>
              </a:gdLst>
              <a:ahLst/>
              <a:cxnLst>
                <a:cxn ang="T10">
                  <a:pos x="T0" y="T1"/>
                </a:cxn>
                <a:cxn ang="T11">
                  <a:pos x="T2" y="T3"/>
                </a:cxn>
                <a:cxn ang="T12">
                  <a:pos x="T4" y="T5"/>
                </a:cxn>
                <a:cxn ang="T13">
                  <a:pos x="T6" y="T7"/>
                </a:cxn>
                <a:cxn ang="T14">
                  <a:pos x="T8" y="T9"/>
                </a:cxn>
              </a:cxnLst>
              <a:rect l="T15" t="T16" r="T17" b="T18"/>
              <a:pathLst>
                <a:path w="308" h="442">
                  <a:moveTo>
                    <a:pt x="308" y="120"/>
                  </a:moveTo>
                  <a:lnTo>
                    <a:pt x="0" y="442"/>
                  </a:lnTo>
                  <a:lnTo>
                    <a:pt x="0" y="286"/>
                  </a:lnTo>
                  <a:lnTo>
                    <a:pt x="308" y="0"/>
                  </a:lnTo>
                  <a:lnTo>
                    <a:pt x="308" y="120"/>
                  </a:lnTo>
                  <a:close/>
                </a:path>
              </a:pathLst>
            </a:custGeom>
            <a:gradFill rotWithShape="1">
              <a:gsLst>
                <a:gs pos="0">
                  <a:srgbClr val="230744"/>
                </a:gs>
                <a:gs pos="50000">
                  <a:srgbClr val="4B1092"/>
                </a:gs>
                <a:gs pos="100000">
                  <a:srgbClr val="230744"/>
                </a:gs>
              </a:gsLst>
              <a:lin ang="2700000" scaled="1"/>
            </a:gra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a:p>
          </p:txBody>
        </p:sp>
        <p:sp>
          <p:nvSpPr>
            <p:cNvPr id="61447" name="Freeform 7"/>
            <p:cNvSpPr>
              <a:spLocks/>
            </p:cNvSpPr>
            <p:nvPr/>
          </p:nvSpPr>
          <p:spPr bwMode="gray">
            <a:xfrm>
              <a:off x="4214285" y="3699389"/>
              <a:ext cx="3241675" cy="539750"/>
            </a:xfrm>
            <a:custGeom>
              <a:avLst/>
              <a:gdLst>
                <a:gd name="T0" fmla="*/ 2147483646 w 1920"/>
                <a:gd name="T1" fmla="*/ 2147483646 h 284"/>
                <a:gd name="T2" fmla="*/ 0 w 1920"/>
                <a:gd name="T3" fmla="*/ 2147483646 h 284"/>
                <a:gd name="T4" fmla="*/ 2147483646 w 1920"/>
                <a:gd name="T5" fmla="*/ 0 h 284"/>
                <a:gd name="T6" fmla="*/ 2147483646 w 1920"/>
                <a:gd name="T7" fmla="*/ 0 h 284"/>
                <a:gd name="T8" fmla="*/ 2147483646 w 1920"/>
                <a:gd name="T9" fmla="*/ 2147483646 h 284"/>
                <a:gd name="T10" fmla="*/ 0 60000 65536"/>
                <a:gd name="T11" fmla="*/ 0 60000 65536"/>
                <a:gd name="T12" fmla="*/ 0 60000 65536"/>
                <a:gd name="T13" fmla="*/ 0 60000 65536"/>
                <a:gd name="T14" fmla="*/ 0 60000 65536"/>
                <a:gd name="T15" fmla="*/ 0 w 1920"/>
                <a:gd name="T16" fmla="*/ 0 h 284"/>
                <a:gd name="T17" fmla="*/ 1920 w 1920"/>
                <a:gd name="T18" fmla="*/ 284 h 284"/>
              </a:gdLst>
              <a:ahLst/>
              <a:cxnLst>
                <a:cxn ang="T10">
                  <a:pos x="T0" y="T1"/>
                </a:cxn>
                <a:cxn ang="T11">
                  <a:pos x="T2" y="T3"/>
                </a:cxn>
                <a:cxn ang="T12">
                  <a:pos x="T4" y="T5"/>
                </a:cxn>
                <a:cxn ang="T13">
                  <a:pos x="T6" y="T7"/>
                </a:cxn>
                <a:cxn ang="T14">
                  <a:pos x="T8" y="T9"/>
                </a:cxn>
              </a:cxnLst>
              <a:rect l="T15" t="T16" r="T17" b="T18"/>
              <a:pathLst>
                <a:path w="1920" h="284">
                  <a:moveTo>
                    <a:pt x="1612" y="284"/>
                  </a:moveTo>
                  <a:lnTo>
                    <a:pt x="0" y="284"/>
                  </a:lnTo>
                  <a:lnTo>
                    <a:pt x="446" y="0"/>
                  </a:lnTo>
                  <a:lnTo>
                    <a:pt x="1920" y="0"/>
                  </a:lnTo>
                  <a:lnTo>
                    <a:pt x="1612" y="284"/>
                  </a:lnTo>
                  <a:close/>
                </a:path>
              </a:pathLst>
            </a:custGeom>
            <a:solidFill>
              <a:srgbClr val="A77BFF"/>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a:p>
          </p:txBody>
        </p:sp>
        <p:sp>
          <p:nvSpPr>
            <p:cNvPr id="61448" name="Freeform 8"/>
            <p:cNvSpPr>
              <a:spLocks/>
            </p:cNvSpPr>
            <p:nvPr/>
          </p:nvSpPr>
          <p:spPr bwMode="gray">
            <a:xfrm>
              <a:off x="6406623" y="4531239"/>
              <a:ext cx="517525" cy="844550"/>
            </a:xfrm>
            <a:custGeom>
              <a:avLst/>
              <a:gdLst>
                <a:gd name="T0" fmla="*/ 2147483646 w 306"/>
                <a:gd name="T1" fmla="*/ 2147483646 h 444"/>
                <a:gd name="T2" fmla="*/ 0 w 306"/>
                <a:gd name="T3" fmla="*/ 2147483646 h 444"/>
                <a:gd name="T4" fmla="*/ 0 w 306"/>
                <a:gd name="T5" fmla="*/ 2147483646 h 444"/>
                <a:gd name="T6" fmla="*/ 2147483646 w 306"/>
                <a:gd name="T7" fmla="*/ 0 h 444"/>
                <a:gd name="T8" fmla="*/ 2147483646 w 306"/>
                <a:gd name="T9" fmla="*/ 2147483646 h 444"/>
                <a:gd name="T10" fmla="*/ 0 60000 65536"/>
                <a:gd name="T11" fmla="*/ 0 60000 65536"/>
                <a:gd name="T12" fmla="*/ 0 60000 65536"/>
                <a:gd name="T13" fmla="*/ 0 60000 65536"/>
                <a:gd name="T14" fmla="*/ 0 60000 65536"/>
                <a:gd name="T15" fmla="*/ 0 w 306"/>
                <a:gd name="T16" fmla="*/ 0 h 444"/>
                <a:gd name="T17" fmla="*/ 306 w 306"/>
                <a:gd name="T18" fmla="*/ 444 h 444"/>
              </a:gdLst>
              <a:ahLst/>
              <a:cxnLst>
                <a:cxn ang="T10">
                  <a:pos x="T0" y="T1"/>
                </a:cxn>
                <a:cxn ang="T11">
                  <a:pos x="T2" y="T3"/>
                </a:cxn>
                <a:cxn ang="T12">
                  <a:pos x="T4" y="T5"/>
                </a:cxn>
                <a:cxn ang="T13">
                  <a:pos x="T6" y="T7"/>
                </a:cxn>
                <a:cxn ang="T14">
                  <a:pos x="T8" y="T9"/>
                </a:cxn>
              </a:cxnLst>
              <a:rect l="T15" t="T16" r="T17" b="T18"/>
              <a:pathLst>
                <a:path w="306" h="444">
                  <a:moveTo>
                    <a:pt x="306" y="122"/>
                  </a:moveTo>
                  <a:lnTo>
                    <a:pt x="0" y="444"/>
                  </a:lnTo>
                  <a:lnTo>
                    <a:pt x="0" y="286"/>
                  </a:lnTo>
                  <a:lnTo>
                    <a:pt x="306" y="0"/>
                  </a:lnTo>
                  <a:lnTo>
                    <a:pt x="306" y="122"/>
                  </a:lnTo>
                  <a:close/>
                </a:path>
              </a:pathLst>
            </a:custGeom>
            <a:gradFill rotWithShape="1">
              <a:gsLst>
                <a:gs pos="0">
                  <a:srgbClr val="431805"/>
                </a:gs>
                <a:gs pos="50000">
                  <a:srgbClr val="90330A"/>
                </a:gs>
                <a:gs pos="100000">
                  <a:srgbClr val="431805"/>
                </a:gs>
              </a:gsLst>
              <a:lin ang="2700000" scaled="1"/>
            </a:gra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a:p>
          </p:txBody>
        </p:sp>
        <p:sp>
          <p:nvSpPr>
            <p:cNvPr id="61449" name="Freeform 9"/>
            <p:cNvSpPr>
              <a:spLocks/>
            </p:cNvSpPr>
            <p:nvPr/>
          </p:nvSpPr>
          <p:spPr bwMode="gray">
            <a:xfrm>
              <a:off x="5885923" y="5364676"/>
              <a:ext cx="520700" cy="846138"/>
            </a:xfrm>
            <a:custGeom>
              <a:avLst/>
              <a:gdLst>
                <a:gd name="T0" fmla="*/ 2147483646 w 308"/>
                <a:gd name="T1" fmla="*/ 2147483646 h 444"/>
                <a:gd name="T2" fmla="*/ 0 w 308"/>
                <a:gd name="T3" fmla="*/ 2147483646 h 444"/>
                <a:gd name="T4" fmla="*/ 0 w 308"/>
                <a:gd name="T5" fmla="*/ 2147483646 h 444"/>
                <a:gd name="T6" fmla="*/ 2147483646 w 308"/>
                <a:gd name="T7" fmla="*/ 0 h 444"/>
                <a:gd name="T8" fmla="*/ 2147483646 w 308"/>
                <a:gd name="T9" fmla="*/ 2147483646 h 444"/>
                <a:gd name="T10" fmla="*/ 0 60000 65536"/>
                <a:gd name="T11" fmla="*/ 0 60000 65536"/>
                <a:gd name="T12" fmla="*/ 0 60000 65536"/>
                <a:gd name="T13" fmla="*/ 0 60000 65536"/>
                <a:gd name="T14" fmla="*/ 0 60000 65536"/>
                <a:gd name="T15" fmla="*/ 0 w 308"/>
                <a:gd name="T16" fmla="*/ 0 h 444"/>
                <a:gd name="T17" fmla="*/ 308 w 308"/>
                <a:gd name="T18" fmla="*/ 444 h 444"/>
              </a:gdLst>
              <a:ahLst/>
              <a:cxnLst>
                <a:cxn ang="T10">
                  <a:pos x="T0" y="T1"/>
                </a:cxn>
                <a:cxn ang="T11">
                  <a:pos x="T2" y="T3"/>
                </a:cxn>
                <a:cxn ang="T12">
                  <a:pos x="T4" y="T5"/>
                </a:cxn>
                <a:cxn ang="T13">
                  <a:pos x="T6" y="T7"/>
                </a:cxn>
                <a:cxn ang="T14">
                  <a:pos x="T8" y="T9"/>
                </a:cxn>
              </a:cxnLst>
              <a:rect l="T15" t="T16" r="T17" b="T18"/>
              <a:pathLst>
                <a:path w="308" h="444">
                  <a:moveTo>
                    <a:pt x="308" y="122"/>
                  </a:moveTo>
                  <a:lnTo>
                    <a:pt x="0" y="444"/>
                  </a:lnTo>
                  <a:lnTo>
                    <a:pt x="0" y="286"/>
                  </a:lnTo>
                  <a:lnTo>
                    <a:pt x="308" y="0"/>
                  </a:lnTo>
                  <a:lnTo>
                    <a:pt x="308" y="122"/>
                  </a:lnTo>
                  <a:close/>
                </a:path>
              </a:pathLst>
            </a:custGeom>
            <a:gradFill rotWithShape="1">
              <a:gsLst>
                <a:gs pos="0">
                  <a:srgbClr val="433206"/>
                </a:gs>
                <a:gs pos="50000">
                  <a:srgbClr val="906B0E"/>
                </a:gs>
                <a:gs pos="100000">
                  <a:srgbClr val="433206"/>
                </a:gs>
              </a:gsLst>
              <a:lin ang="2700000" scaled="1"/>
            </a:gra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a:p>
          </p:txBody>
        </p:sp>
        <p:sp>
          <p:nvSpPr>
            <p:cNvPr id="61450" name="Freeform 10"/>
            <p:cNvSpPr>
              <a:spLocks/>
            </p:cNvSpPr>
            <p:nvPr/>
          </p:nvSpPr>
          <p:spPr bwMode="gray">
            <a:xfrm>
              <a:off x="2725210" y="5369439"/>
              <a:ext cx="3681413" cy="539750"/>
            </a:xfrm>
            <a:custGeom>
              <a:avLst/>
              <a:gdLst>
                <a:gd name="T0" fmla="*/ 2147483646 w 2180"/>
                <a:gd name="T1" fmla="*/ 2147483646 h 284"/>
                <a:gd name="T2" fmla="*/ 0 w 2180"/>
                <a:gd name="T3" fmla="*/ 2147483646 h 284"/>
                <a:gd name="T4" fmla="*/ 2147483646 w 2180"/>
                <a:gd name="T5" fmla="*/ 0 h 284"/>
                <a:gd name="T6" fmla="*/ 2147483646 w 2180"/>
                <a:gd name="T7" fmla="*/ 0 h 284"/>
                <a:gd name="T8" fmla="*/ 2147483646 w 2180"/>
                <a:gd name="T9" fmla="*/ 2147483646 h 284"/>
                <a:gd name="T10" fmla="*/ 0 60000 65536"/>
                <a:gd name="T11" fmla="*/ 0 60000 65536"/>
                <a:gd name="T12" fmla="*/ 0 60000 65536"/>
                <a:gd name="T13" fmla="*/ 0 60000 65536"/>
                <a:gd name="T14" fmla="*/ 0 60000 65536"/>
                <a:gd name="T15" fmla="*/ 0 w 2180"/>
                <a:gd name="T16" fmla="*/ 0 h 284"/>
                <a:gd name="T17" fmla="*/ 2180 w 2180"/>
                <a:gd name="T18" fmla="*/ 284 h 284"/>
              </a:gdLst>
              <a:ahLst/>
              <a:cxnLst>
                <a:cxn ang="T10">
                  <a:pos x="T0" y="T1"/>
                </a:cxn>
                <a:cxn ang="T11">
                  <a:pos x="T2" y="T3"/>
                </a:cxn>
                <a:cxn ang="T12">
                  <a:pos x="T4" y="T5"/>
                </a:cxn>
                <a:cxn ang="T13">
                  <a:pos x="T6" y="T7"/>
                </a:cxn>
                <a:cxn ang="T14">
                  <a:pos x="T8" y="T9"/>
                </a:cxn>
              </a:cxnLst>
              <a:rect l="T15" t="T16" r="T17" b="T18"/>
              <a:pathLst>
                <a:path w="2180" h="284">
                  <a:moveTo>
                    <a:pt x="1872" y="284"/>
                  </a:moveTo>
                  <a:lnTo>
                    <a:pt x="0" y="284"/>
                  </a:lnTo>
                  <a:lnTo>
                    <a:pt x="446" y="0"/>
                  </a:lnTo>
                  <a:lnTo>
                    <a:pt x="2180" y="0"/>
                  </a:lnTo>
                  <a:lnTo>
                    <a:pt x="1872" y="284"/>
                  </a:lnTo>
                  <a:close/>
                </a:path>
              </a:pathLst>
            </a:custGeom>
            <a:solidFill>
              <a:srgbClr val="F2E160"/>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a:p>
          </p:txBody>
        </p:sp>
        <p:sp>
          <p:nvSpPr>
            <p:cNvPr id="61451" name="Line 11"/>
            <p:cNvSpPr>
              <a:spLocks noChangeShapeType="1"/>
            </p:cNvSpPr>
            <p:nvPr/>
          </p:nvSpPr>
          <p:spPr bwMode="gray">
            <a:xfrm flipH="1">
              <a:off x="635000" y="5364676"/>
              <a:ext cx="2684463" cy="111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452" name="Line 12"/>
            <p:cNvSpPr>
              <a:spLocks noChangeShapeType="1"/>
            </p:cNvSpPr>
            <p:nvPr/>
          </p:nvSpPr>
          <p:spPr bwMode="gray">
            <a:xfrm flipH="1">
              <a:off x="635000" y="4534414"/>
              <a:ext cx="3505200" cy="31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453" name="Line 13"/>
            <p:cNvSpPr>
              <a:spLocks noChangeShapeType="1"/>
            </p:cNvSpPr>
            <p:nvPr/>
          </p:nvSpPr>
          <p:spPr bwMode="gray">
            <a:xfrm flipH="1" flipV="1">
              <a:off x="635000" y="3699389"/>
              <a:ext cx="4337050" cy="63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454" name="Line 14"/>
            <p:cNvSpPr>
              <a:spLocks noChangeShapeType="1"/>
            </p:cNvSpPr>
            <p:nvPr/>
          </p:nvSpPr>
          <p:spPr bwMode="gray">
            <a:xfrm flipH="1" flipV="1">
              <a:off x="635000" y="2850076"/>
              <a:ext cx="5016500" cy="142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455" name="Line 15"/>
            <p:cNvSpPr>
              <a:spLocks noChangeShapeType="1"/>
            </p:cNvSpPr>
            <p:nvPr/>
          </p:nvSpPr>
          <p:spPr bwMode="gray">
            <a:xfrm>
              <a:off x="727075" y="2858014"/>
              <a:ext cx="0" cy="871537"/>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456" name="Line 16"/>
            <p:cNvSpPr>
              <a:spLocks noChangeShapeType="1"/>
            </p:cNvSpPr>
            <p:nvPr/>
          </p:nvSpPr>
          <p:spPr bwMode="gray">
            <a:xfrm>
              <a:off x="727075" y="3729551"/>
              <a:ext cx="0" cy="817563"/>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457" name="Line 17"/>
            <p:cNvSpPr>
              <a:spLocks noChangeShapeType="1"/>
            </p:cNvSpPr>
            <p:nvPr/>
          </p:nvSpPr>
          <p:spPr bwMode="gray">
            <a:xfrm>
              <a:off x="727075" y="4547114"/>
              <a:ext cx="0" cy="815975"/>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458" name="Line 18"/>
            <p:cNvSpPr>
              <a:spLocks noChangeShapeType="1"/>
            </p:cNvSpPr>
            <p:nvPr/>
          </p:nvSpPr>
          <p:spPr bwMode="gray">
            <a:xfrm>
              <a:off x="727075" y="5364676"/>
              <a:ext cx="0" cy="815975"/>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459" name="Rectangle 20"/>
            <p:cNvSpPr>
              <a:spLocks noChangeArrowheads="1"/>
            </p:cNvSpPr>
            <p:nvPr/>
          </p:nvSpPr>
          <p:spPr bwMode="gray">
            <a:xfrm>
              <a:off x="4968348" y="3399351"/>
              <a:ext cx="2497137" cy="304800"/>
            </a:xfrm>
            <a:prstGeom prst="rect">
              <a:avLst/>
            </a:prstGeom>
            <a:gradFill rotWithShape="1">
              <a:gsLst>
                <a:gs pos="0">
                  <a:srgbClr val="00684D"/>
                </a:gs>
                <a:gs pos="50000">
                  <a:srgbClr val="00906A"/>
                </a:gs>
                <a:gs pos="100000">
                  <a:srgbClr val="00684D"/>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50000"/>
                </a:spcBef>
              </a:pPr>
              <a:endParaRPr lang="en-US" altLang="zh-CN" sz="2000" b="1">
                <a:solidFill>
                  <a:srgbClr val="000000"/>
                </a:solidFill>
              </a:endParaRPr>
            </a:p>
          </p:txBody>
        </p:sp>
        <p:sp>
          <p:nvSpPr>
            <p:cNvPr id="61460" name="Rectangle 21"/>
            <p:cNvSpPr>
              <a:spLocks noChangeArrowheads="1"/>
            </p:cNvSpPr>
            <p:nvPr/>
          </p:nvSpPr>
          <p:spPr bwMode="gray">
            <a:xfrm>
              <a:off x="4215873" y="4239139"/>
              <a:ext cx="2720975" cy="298450"/>
            </a:xfrm>
            <a:prstGeom prst="rect">
              <a:avLst/>
            </a:prstGeom>
            <a:gradFill rotWithShape="1">
              <a:gsLst>
                <a:gs pos="0">
                  <a:srgbClr val="5D2FB9"/>
                </a:gs>
                <a:gs pos="50000">
                  <a:srgbClr val="8041FF"/>
                </a:gs>
                <a:gs pos="100000">
                  <a:srgbClr val="5D2FB9"/>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50000"/>
                </a:spcBef>
              </a:pPr>
              <a:endParaRPr lang="en-US" altLang="zh-CN" sz="2000" b="1">
                <a:solidFill>
                  <a:srgbClr val="000000"/>
                </a:solidFill>
              </a:endParaRPr>
            </a:p>
          </p:txBody>
        </p:sp>
        <p:sp>
          <p:nvSpPr>
            <p:cNvPr id="61461" name="Freeform 22"/>
            <p:cNvSpPr>
              <a:spLocks/>
            </p:cNvSpPr>
            <p:nvPr/>
          </p:nvSpPr>
          <p:spPr bwMode="gray">
            <a:xfrm>
              <a:off x="3471335" y="4531239"/>
              <a:ext cx="3459163" cy="544512"/>
            </a:xfrm>
            <a:custGeom>
              <a:avLst/>
              <a:gdLst>
                <a:gd name="T0" fmla="*/ 2147483646 w 2048"/>
                <a:gd name="T1" fmla="*/ 2147483646 h 286"/>
                <a:gd name="T2" fmla="*/ 0 w 2048"/>
                <a:gd name="T3" fmla="*/ 2147483646 h 286"/>
                <a:gd name="T4" fmla="*/ 2147483646 w 2048"/>
                <a:gd name="T5" fmla="*/ 0 h 286"/>
                <a:gd name="T6" fmla="*/ 2147483646 w 2048"/>
                <a:gd name="T7" fmla="*/ 0 h 286"/>
                <a:gd name="T8" fmla="*/ 2147483646 w 2048"/>
                <a:gd name="T9" fmla="*/ 2147483646 h 286"/>
                <a:gd name="T10" fmla="*/ 0 60000 65536"/>
                <a:gd name="T11" fmla="*/ 0 60000 65536"/>
                <a:gd name="T12" fmla="*/ 0 60000 65536"/>
                <a:gd name="T13" fmla="*/ 0 60000 65536"/>
                <a:gd name="T14" fmla="*/ 0 60000 65536"/>
                <a:gd name="T15" fmla="*/ 0 w 2048"/>
                <a:gd name="T16" fmla="*/ 0 h 286"/>
                <a:gd name="T17" fmla="*/ 2048 w 2048"/>
                <a:gd name="T18" fmla="*/ 286 h 286"/>
              </a:gdLst>
              <a:ahLst/>
              <a:cxnLst>
                <a:cxn ang="T10">
                  <a:pos x="T0" y="T1"/>
                </a:cxn>
                <a:cxn ang="T11">
                  <a:pos x="T2" y="T3"/>
                </a:cxn>
                <a:cxn ang="T12">
                  <a:pos x="T4" y="T5"/>
                </a:cxn>
                <a:cxn ang="T13">
                  <a:pos x="T6" y="T7"/>
                </a:cxn>
                <a:cxn ang="T14">
                  <a:pos x="T8" y="T9"/>
                </a:cxn>
              </a:cxnLst>
              <a:rect l="T15" t="T16" r="T17" b="T18"/>
              <a:pathLst>
                <a:path w="2048" h="286">
                  <a:moveTo>
                    <a:pt x="1742" y="286"/>
                  </a:moveTo>
                  <a:lnTo>
                    <a:pt x="0" y="286"/>
                  </a:lnTo>
                  <a:lnTo>
                    <a:pt x="446" y="0"/>
                  </a:lnTo>
                  <a:lnTo>
                    <a:pt x="2048" y="0"/>
                  </a:lnTo>
                  <a:lnTo>
                    <a:pt x="1742" y="286"/>
                  </a:lnTo>
                  <a:close/>
                </a:path>
              </a:pathLst>
            </a:custGeom>
            <a:solidFill>
              <a:srgbClr val="FF9966"/>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a:p>
          </p:txBody>
        </p:sp>
        <p:sp>
          <p:nvSpPr>
            <p:cNvPr id="61462" name="Rectangle 23"/>
            <p:cNvSpPr>
              <a:spLocks noChangeArrowheads="1"/>
            </p:cNvSpPr>
            <p:nvPr/>
          </p:nvSpPr>
          <p:spPr bwMode="gray">
            <a:xfrm>
              <a:off x="3472923" y="5074164"/>
              <a:ext cx="2944812" cy="298450"/>
            </a:xfrm>
            <a:prstGeom prst="rect">
              <a:avLst/>
            </a:prstGeom>
            <a:gradFill rotWithShape="1">
              <a:gsLst>
                <a:gs pos="0">
                  <a:srgbClr val="A0523A"/>
                </a:gs>
                <a:gs pos="50000">
                  <a:srgbClr val="DC7150"/>
                </a:gs>
                <a:gs pos="100000">
                  <a:srgbClr val="A0523A"/>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50000"/>
                </a:spcBef>
              </a:pPr>
              <a:endParaRPr lang="zh-CN" altLang="en-US" sz="2000" b="1">
                <a:solidFill>
                  <a:srgbClr val="000000"/>
                </a:solidFill>
              </a:endParaRPr>
            </a:p>
          </p:txBody>
        </p:sp>
        <p:sp>
          <p:nvSpPr>
            <p:cNvPr id="61463" name="Rectangle 24"/>
            <p:cNvSpPr>
              <a:spLocks noChangeArrowheads="1"/>
            </p:cNvSpPr>
            <p:nvPr/>
          </p:nvSpPr>
          <p:spPr bwMode="gray">
            <a:xfrm>
              <a:off x="2723623" y="5910776"/>
              <a:ext cx="3168650" cy="296863"/>
            </a:xfrm>
            <a:prstGeom prst="rect">
              <a:avLst/>
            </a:prstGeom>
            <a:gradFill rotWithShape="1">
              <a:gsLst>
                <a:gs pos="0">
                  <a:srgbClr val="977514"/>
                </a:gs>
                <a:gs pos="50000">
                  <a:srgbClr val="D0A11C"/>
                </a:gs>
                <a:gs pos="100000">
                  <a:srgbClr val="977514"/>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50000"/>
                </a:spcBef>
              </a:pPr>
              <a:endParaRPr lang="zh-CN" altLang="en-US" sz="2000" b="1">
                <a:solidFill>
                  <a:srgbClr val="000000"/>
                </a:solidFill>
              </a:endParaRPr>
            </a:p>
          </p:txBody>
        </p:sp>
        <p:sp>
          <p:nvSpPr>
            <p:cNvPr id="61464" name="Text Box 25"/>
            <p:cNvSpPr txBox="1">
              <a:spLocks noChangeArrowheads="1"/>
            </p:cNvSpPr>
            <p:nvPr/>
          </p:nvSpPr>
          <p:spPr bwMode="gray">
            <a:xfrm>
              <a:off x="736600" y="3043751"/>
              <a:ext cx="2865588" cy="584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spcBef>
                  <a:spcPct val="50000"/>
                </a:spcBef>
              </a:pPr>
              <a:r>
                <a:rPr lang="en-US" altLang="zh-CN" sz="1600">
                  <a:solidFill>
                    <a:srgbClr val="000000"/>
                  </a:solidFill>
                </a:rPr>
                <a:t>Mahout</a:t>
              </a:r>
              <a:r>
                <a:rPr lang="zh-CN" altLang="en-US" sz="1600">
                  <a:solidFill>
                    <a:srgbClr val="000000"/>
                  </a:solidFill>
                </a:rPr>
                <a:t>、</a:t>
              </a:r>
              <a:r>
                <a:rPr lang="en-US" altLang="zh-CN" sz="1600">
                  <a:solidFill>
                    <a:srgbClr val="000000"/>
                  </a:solidFill>
                </a:rPr>
                <a:t>Hive</a:t>
              </a:r>
              <a:r>
                <a:rPr lang="zh-CN" altLang="en-US" sz="1600">
                  <a:solidFill>
                    <a:srgbClr val="000000"/>
                  </a:solidFill>
                </a:rPr>
                <a:t>、</a:t>
              </a:r>
              <a:r>
                <a:rPr lang="en-US" altLang="zh-CN" sz="1600">
                  <a:solidFill>
                    <a:srgbClr val="000000"/>
                  </a:solidFill>
                </a:rPr>
                <a:t>Pig</a:t>
              </a:r>
              <a:r>
                <a:rPr lang="zh-CN" altLang="en-US" sz="1600">
                  <a:solidFill>
                    <a:srgbClr val="000000"/>
                  </a:solidFill>
                </a:rPr>
                <a:t>、</a:t>
              </a:r>
              <a:r>
                <a:rPr lang="en-US" altLang="zh-CN" sz="1600">
                  <a:solidFill>
                    <a:srgbClr val="000000"/>
                  </a:solidFill>
                </a:rPr>
                <a:t>R</a:t>
              </a:r>
              <a:r>
                <a:rPr lang="zh-CN" altLang="en-US" sz="1600">
                  <a:solidFill>
                    <a:srgbClr val="000000"/>
                  </a:solidFill>
                </a:rPr>
                <a:t>语言</a:t>
              </a:r>
              <a:endParaRPr lang="en-US" altLang="zh-CN" sz="1600">
                <a:solidFill>
                  <a:srgbClr val="000000"/>
                </a:solidFill>
              </a:endParaRPr>
            </a:p>
            <a:p>
              <a:pPr eaLnBrk="1" hangingPunct="1">
                <a:spcBef>
                  <a:spcPct val="50000"/>
                </a:spcBef>
              </a:pPr>
              <a:endParaRPr lang="en-US" altLang="zh-CN" sz="1600" b="1">
                <a:solidFill>
                  <a:srgbClr val="000000"/>
                </a:solidFill>
              </a:endParaRPr>
            </a:p>
          </p:txBody>
        </p:sp>
        <p:sp>
          <p:nvSpPr>
            <p:cNvPr id="61465" name="Text Box 26"/>
            <p:cNvSpPr txBox="1">
              <a:spLocks noChangeArrowheads="1"/>
            </p:cNvSpPr>
            <p:nvPr/>
          </p:nvSpPr>
          <p:spPr bwMode="gray">
            <a:xfrm>
              <a:off x="731997" y="3788574"/>
              <a:ext cx="3531736" cy="584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spcBef>
                  <a:spcPct val="50000"/>
                </a:spcBef>
              </a:pPr>
              <a:r>
                <a:rPr lang="en-US" altLang="zh-CN" sz="1600">
                  <a:solidFill>
                    <a:srgbClr val="000000"/>
                  </a:solidFill>
                </a:rPr>
                <a:t>MapReduce</a:t>
              </a:r>
              <a:r>
                <a:rPr lang="zh-CN" altLang="en-US" sz="1600">
                  <a:solidFill>
                    <a:srgbClr val="000000"/>
                  </a:solidFill>
                </a:rPr>
                <a:t>、</a:t>
              </a:r>
              <a:r>
                <a:rPr lang="en-US" altLang="zh-CN" sz="1600">
                  <a:solidFill>
                    <a:srgbClr val="000000"/>
                  </a:solidFill>
                </a:rPr>
                <a:t>Storm</a:t>
              </a:r>
              <a:r>
                <a:rPr lang="zh-CN" altLang="en-US" sz="1600">
                  <a:solidFill>
                    <a:srgbClr val="000000"/>
                  </a:solidFill>
                </a:rPr>
                <a:t>、</a:t>
              </a:r>
              <a:r>
                <a:rPr lang="en-US" altLang="zh-CN" sz="1600">
                  <a:solidFill>
                    <a:srgbClr val="000000"/>
                  </a:solidFill>
                </a:rPr>
                <a:t>Impala</a:t>
              </a:r>
              <a:r>
                <a:rPr lang="zh-CN" altLang="en-US" sz="1600">
                  <a:solidFill>
                    <a:srgbClr val="000000"/>
                  </a:solidFill>
                </a:rPr>
                <a:t>、</a:t>
              </a:r>
              <a:r>
                <a:rPr lang="en-US" altLang="zh-CN" sz="1600">
                  <a:solidFill>
                    <a:srgbClr val="000000"/>
                  </a:solidFill>
                </a:rPr>
                <a:t>Tez</a:t>
              </a:r>
            </a:p>
            <a:p>
              <a:pPr eaLnBrk="1" hangingPunct="1">
                <a:spcBef>
                  <a:spcPct val="50000"/>
                </a:spcBef>
              </a:pPr>
              <a:r>
                <a:rPr lang="en-US" altLang="zh-CN" sz="1600">
                  <a:solidFill>
                    <a:srgbClr val="000000"/>
                  </a:solidFill>
                </a:rPr>
                <a:t>Presto</a:t>
              </a:r>
              <a:r>
                <a:rPr lang="zh-CN" altLang="en-US" sz="1600">
                  <a:solidFill>
                    <a:srgbClr val="000000"/>
                  </a:solidFill>
                </a:rPr>
                <a:t>、</a:t>
              </a:r>
              <a:r>
                <a:rPr lang="en-US" altLang="zh-CN" sz="1600">
                  <a:solidFill>
                    <a:srgbClr val="000000"/>
                  </a:solidFill>
                </a:rPr>
                <a:t>Spark</a:t>
              </a:r>
              <a:r>
                <a:rPr lang="zh-CN" altLang="en-US" sz="1600">
                  <a:solidFill>
                    <a:srgbClr val="000000"/>
                  </a:solidFill>
                </a:rPr>
                <a:t>、</a:t>
              </a:r>
              <a:r>
                <a:rPr lang="en-US" altLang="zh-CN" sz="1600">
                  <a:solidFill>
                    <a:srgbClr val="000000"/>
                  </a:solidFill>
                </a:rPr>
                <a:t>Spark Streaming</a:t>
              </a:r>
            </a:p>
          </p:txBody>
        </p:sp>
        <p:sp>
          <p:nvSpPr>
            <p:cNvPr id="61466" name="Text Box 27"/>
            <p:cNvSpPr txBox="1">
              <a:spLocks noChangeArrowheads="1"/>
            </p:cNvSpPr>
            <p:nvPr/>
          </p:nvSpPr>
          <p:spPr bwMode="gray">
            <a:xfrm>
              <a:off x="736600" y="4737197"/>
              <a:ext cx="262323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spcBef>
                  <a:spcPct val="50000"/>
                </a:spcBef>
              </a:pPr>
              <a:r>
                <a:rPr lang="en-US" altLang="zh-CN" sz="1600">
                  <a:solidFill>
                    <a:srgbClr val="000000"/>
                  </a:solidFill>
                </a:rPr>
                <a:t>HDFS</a:t>
              </a:r>
              <a:r>
                <a:rPr lang="zh-CN" altLang="en-US" sz="1600">
                  <a:solidFill>
                    <a:srgbClr val="000000"/>
                  </a:solidFill>
                </a:rPr>
                <a:t>、</a:t>
              </a:r>
              <a:r>
                <a:rPr lang="en-US" altLang="zh-CN" sz="1600">
                  <a:solidFill>
                    <a:srgbClr val="000000"/>
                  </a:solidFill>
                </a:rPr>
                <a:t>Hbase</a:t>
              </a:r>
              <a:r>
                <a:rPr lang="zh-CN" altLang="en-US" sz="1600">
                  <a:solidFill>
                    <a:srgbClr val="000000"/>
                  </a:solidFill>
                </a:rPr>
                <a:t>、</a:t>
              </a:r>
              <a:r>
                <a:rPr lang="en-US" altLang="zh-CN" sz="1600">
                  <a:solidFill>
                    <a:srgbClr val="000000"/>
                  </a:solidFill>
                </a:rPr>
                <a:t>Cassadra</a:t>
              </a:r>
            </a:p>
          </p:txBody>
        </p:sp>
        <p:sp>
          <p:nvSpPr>
            <p:cNvPr id="61467" name="Text Box 28"/>
            <p:cNvSpPr txBox="1">
              <a:spLocks noChangeArrowheads="1"/>
            </p:cNvSpPr>
            <p:nvPr/>
          </p:nvSpPr>
          <p:spPr bwMode="gray">
            <a:xfrm>
              <a:off x="736600" y="5591223"/>
              <a:ext cx="300831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spcBef>
                  <a:spcPct val="50000"/>
                </a:spcBef>
              </a:pPr>
              <a:r>
                <a:rPr lang="en-US" altLang="zh-CN" sz="1600">
                  <a:solidFill>
                    <a:srgbClr val="000000"/>
                  </a:solidFill>
                </a:rPr>
                <a:t>Flume</a:t>
              </a:r>
              <a:r>
                <a:rPr lang="zh-CN" altLang="en-US" sz="1600">
                  <a:solidFill>
                    <a:srgbClr val="000000"/>
                  </a:solidFill>
                </a:rPr>
                <a:t>、</a:t>
              </a:r>
              <a:r>
                <a:rPr lang="en-US" altLang="zh-CN" sz="1600">
                  <a:solidFill>
                    <a:srgbClr val="000000"/>
                  </a:solidFill>
                </a:rPr>
                <a:t>Kafka</a:t>
              </a:r>
              <a:r>
                <a:rPr lang="zh-CN" altLang="en-US" sz="1600">
                  <a:solidFill>
                    <a:srgbClr val="000000"/>
                  </a:solidFill>
                </a:rPr>
                <a:t>、</a:t>
              </a:r>
              <a:r>
                <a:rPr lang="en-US" altLang="zh-CN" sz="1600">
                  <a:solidFill>
                    <a:srgbClr val="000000"/>
                  </a:solidFill>
                </a:rPr>
                <a:t>Scribe</a:t>
              </a:r>
            </a:p>
          </p:txBody>
        </p:sp>
        <p:sp>
          <p:nvSpPr>
            <p:cNvPr id="61468" name="Line 29"/>
            <p:cNvSpPr>
              <a:spLocks noChangeShapeType="1"/>
            </p:cNvSpPr>
            <p:nvPr/>
          </p:nvSpPr>
          <p:spPr bwMode="gray">
            <a:xfrm flipH="1">
              <a:off x="635000" y="6199701"/>
              <a:ext cx="2111375" cy="111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469" name="Line 13"/>
            <p:cNvSpPr>
              <a:spLocks noChangeShapeType="1"/>
            </p:cNvSpPr>
            <p:nvPr/>
          </p:nvSpPr>
          <p:spPr bwMode="gray">
            <a:xfrm flipH="1">
              <a:off x="634999" y="2043626"/>
              <a:ext cx="556834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470" name="Line 16"/>
            <p:cNvSpPr>
              <a:spLocks noChangeShapeType="1"/>
            </p:cNvSpPr>
            <p:nvPr/>
          </p:nvSpPr>
          <p:spPr bwMode="gray">
            <a:xfrm>
              <a:off x="736600" y="2035689"/>
              <a:ext cx="0" cy="817562"/>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471" name="Text Box 26"/>
            <p:cNvSpPr txBox="1">
              <a:spLocks noChangeArrowheads="1"/>
            </p:cNvSpPr>
            <p:nvPr/>
          </p:nvSpPr>
          <p:spPr bwMode="gray">
            <a:xfrm>
              <a:off x="736600" y="713433"/>
              <a:ext cx="2923830" cy="338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spcBef>
                  <a:spcPct val="50000"/>
                </a:spcBef>
              </a:pPr>
              <a:r>
                <a:rPr lang="zh-CN" altLang="en-US" sz="1600" dirty="0">
                  <a:solidFill>
                    <a:srgbClr val="000000"/>
                  </a:solidFill>
                </a:rPr>
                <a:t>基于业务的数据分析项目实战</a:t>
              </a:r>
              <a:endParaRPr lang="en-US" altLang="zh-CN" sz="1600" dirty="0">
                <a:solidFill>
                  <a:srgbClr val="000000"/>
                </a:solidFill>
              </a:endParaRPr>
            </a:p>
          </p:txBody>
        </p:sp>
        <p:sp>
          <p:nvSpPr>
            <p:cNvPr id="61472" name="矩形 35"/>
            <p:cNvSpPr>
              <a:spLocks noChangeArrowheads="1"/>
            </p:cNvSpPr>
            <p:nvPr/>
          </p:nvSpPr>
          <p:spPr bwMode="auto">
            <a:xfrm>
              <a:off x="3940717" y="5453576"/>
              <a:ext cx="122341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spcBef>
                  <a:spcPct val="50000"/>
                </a:spcBef>
              </a:pPr>
              <a:r>
                <a:rPr lang="zh-CN" altLang="en-US" sz="2000" b="1"/>
                <a:t>数据收集</a:t>
              </a:r>
              <a:r>
                <a:rPr lang="zh-TW" altLang="en-US" sz="2000" b="1"/>
                <a:t> </a:t>
              </a:r>
              <a:endParaRPr lang="zh-CN" altLang="en-US" sz="2000" b="1"/>
            </a:p>
          </p:txBody>
        </p:sp>
        <p:sp>
          <p:nvSpPr>
            <p:cNvPr id="61473" name="矩形 36"/>
            <p:cNvSpPr>
              <a:spLocks noChangeArrowheads="1"/>
            </p:cNvSpPr>
            <p:nvPr/>
          </p:nvSpPr>
          <p:spPr bwMode="auto">
            <a:xfrm>
              <a:off x="4663619" y="4596326"/>
              <a:ext cx="12105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spcBef>
                  <a:spcPct val="50000"/>
                </a:spcBef>
              </a:pPr>
              <a:r>
                <a:rPr lang="zh-CN" altLang="en-US" sz="2000" b="1"/>
                <a:t>数据存储</a:t>
              </a:r>
              <a:endParaRPr lang="zh-TW" altLang="en-US" sz="2000" b="1"/>
            </a:p>
          </p:txBody>
        </p:sp>
        <p:sp>
          <p:nvSpPr>
            <p:cNvPr id="61474" name="矩形 37"/>
            <p:cNvSpPr>
              <a:spLocks noChangeArrowheads="1"/>
            </p:cNvSpPr>
            <p:nvPr/>
          </p:nvSpPr>
          <p:spPr bwMode="auto">
            <a:xfrm>
              <a:off x="5280567" y="3761301"/>
              <a:ext cx="122341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spcBef>
                  <a:spcPct val="50000"/>
                </a:spcBef>
              </a:pPr>
              <a:r>
                <a:rPr lang="zh-CN" altLang="en-US" sz="2000" b="1"/>
                <a:t>数据</a:t>
              </a:r>
              <a:r>
                <a:rPr lang="zh-TW" altLang="en-US" sz="2000" b="1"/>
                <a:t>计算</a:t>
              </a:r>
            </a:p>
          </p:txBody>
        </p:sp>
        <p:sp>
          <p:nvSpPr>
            <p:cNvPr id="61475" name="矩形 38"/>
            <p:cNvSpPr>
              <a:spLocks noChangeArrowheads="1"/>
            </p:cNvSpPr>
            <p:nvPr/>
          </p:nvSpPr>
          <p:spPr bwMode="auto">
            <a:xfrm>
              <a:off x="5783413" y="2895757"/>
              <a:ext cx="146706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spcBef>
                  <a:spcPct val="50000"/>
                </a:spcBef>
              </a:pPr>
              <a:r>
                <a:rPr lang="zh-CN" altLang="en-US" sz="2000" b="1"/>
                <a:t>分析与挖掘</a:t>
              </a:r>
            </a:p>
          </p:txBody>
        </p:sp>
        <p:grpSp>
          <p:nvGrpSpPr>
            <p:cNvPr id="61476" name="组 46"/>
            <p:cNvGrpSpPr>
              <a:grpSpLocks/>
            </p:cNvGrpSpPr>
            <p:nvPr/>
          </p:nvGrpSpPr>
          <p:grpSpPr bwMode="auto">
            <a:xfrm>
              <a:off x="5703888" y="2007114"/>
              <a:ext cx="2674937" cy="846137"/>
              <a:chOff x="5703888" y="1509713"/>
              <a:chExt cx="2674937" cy="846137"/>
            </a:xfrm>
          </p:grpSpPr>
          <p:sp>
            <p:nvSpPr>
              <p:cNvPr id="61490" name="Freeform 9"/>
              <p:cNvSpPr>
                <a:spLocks/>
              </p:cNvSpPr>
              <p:nvPr/>
            </p:nvSpPr>
            <p:spPr bwMode="gray">
              <a:xfrm>
                <a:off x="8001000" y="1509713"/>
                <a:ext cx="377825" cy="846137"/>
              </a:xfrm>
              <a:custGeom>
                <a:avLst/>
                <a:gdLst>
                  <a:gd name="T0" fmla="*/ 2147483646 w 308"/>
                  <a:gd name="T1" fmla="*/ 2147483646 h 444"/>
                  <a:gd name="T2" fmla="*/ 0 w 308"/>
                  <a:gd name="T3" fmla="*/ 2147483646 h 444"/>
                  <a:gd name="T4" fmla="*/ 0 w 308"/>
                  <a:gd name="T5" fmla="*/ 2147483646 h 444"/>
                  <a:gd name="T6" fmla="*/ 2147483646 w 308"/>
                  <a:gd name="T7" fmla="*/ 0 h 444"/>
                  <a:gd name="T8" fmla="*/ 2147483646 w 308"/>
                  <a:gd name="T9" fmla="*/ 2147483646 h 444"/>
                  <a:gd name="T10" fmla="*/ 0 60000 65536"/>
                  <a:gd name="T11" fmla="*/ 0 60000 65536"/>
                  <a:gd name="T12" fmla="*/ 0 60000 65536"/>
                  <a:gd name="T13" fmla="*/ 0 60000 65536"/>
                  <a:gd name="T14" fmla="*/ 0 60000 65536"/>
                  <a:gd name="T15" fmla="*/ 0 w 308"/>
                  <a:gd name="T16" fmla="*/ 0 h 444"/>
                  <a:gd name="T17" fmla="*/ 308 w 308"/>
                  <a:gd name="T18" fmla="*/ 444 h 444"/>
                </a:gdLst>
                <a:ahLst/>
                <a:cxnLst>
                  <a:cxn ang="T10">
                    <a:pos x="T0" y="T1"/>
                  </a:cxn>
                  <a:cxn ang="T11">
                    <a:pos x="T2" y="T3"/>
                  </a:cxn>
                  <a:cxn ang="T12">
                    <a:pos x="T4" y="T5"/>
                  </a:cxn>
                  <a:cxn ang="T13">
                    <a:pos x="T6" y="T7"/>
                  </a:cxn>
                  <a:cxn ang="T14">
                    <a:pos x="T8" y="T9"/>
                  </a:cxn>
                </a:cxnLst>
                <a:rect l="T15" t="T16" r="T17" b="T18"/>
                <a:pathLst>
                  <a:path w="308" h="444">
                    <a:moveTo>
                      <a:pt x="308" y="122"/>
                    </a:moveTo>
                    <a:lnTo>
                      <a:pt x="0" y="444"/>
                    </a:lnTo>
                    <a:lnTo>
                      <a:pt x="0" y="286"/>
                    </a:lnTo>
                    <a:lnTo>
                      <a:pt x="308" y="0"/>
                    </a:lnTo>
                    <a:lnTo>
                      <a:pt x="308" y="122"/>
                    </a:lnTo>
                    <a:close/>
                  </a:path>
                </a:pathLst>
              </a:custGeom>
              <a:gradFill rotWithShape="1">
                <a:gsLst>
                  <a:gs pos="0">
                    <a:srgbClr val="433206"/>
                  </a:gs>
                  <a:gs pos="50000">
                    <a:srgbClr val="906B0E"/>
                  </a:gs>
                  <a:gs pos="100000">
                    <a:srgbClr val="433206"/>
                  </a:gs>
                </a:gsLst>
                <a:lin ang="2700000" scaled="1"/>
              </a:gra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a:p>
            </p:txBody>
          </p:sp>
          <p:sp>
            <p:nvSpPr>
              <p:cNvPr id="61491" name="Freeform 10"/>
              <p:cNvSpPr>
                <a:spLocks/>
              </p:cNvSpPr>
              <p:nvPr/>
            </p:nvSpPr>
            <p:spPr bwMode="gray">
              <a:xfrm>
                <a:off x="5703888" y="1514475"/>
                <a:ext cx="2674937" cy="539750"/>
              </a:xfrm>
              <a:custGeom>
                <a:avLst/>
                <a:gdLst>
                  <a:gd name="T0" fmla="*/ 2147483646 w 2180"/>
                  <a:gd name="T1" fmla="*/ 2147483646 h 284"/>
                  <a:gd name="T2" fmla="*/ 0 w 2180"/>
                  <a:gd name="T3" fmla="*/ 2147483646 h 284"/>
                  <a:gd name="T4" fmla="*/ 2147483646 w 2180"/>
                  <a:gd name="T5" fmla="*/ 0 h 284"/>
                  <a:gd name="T6" fmla="*/ 2147483646 w 2180"/>
                  <a:gd name="T7" fmla="*/ 0 h 284"/>
                  <a:gd name="T8" fmla="*/ 2147483646 w 2180"/>
                  <a:gd name="T9" fmla="*/ 2147483646 h 284"/>
                  <a:gd name="T10" fmla="*/ 0 60000 65536"/>
                  <a:gd name="T11" fmla="*/ 0 60000 65536"/>
                  <a:gd name="T12" fmla="*/ 0 60000 65536"/>
                  <a:gd name="T13" fmla="*/ 0 60000 65536"/>
                  <a:gd name="T14" fmla="*/ 0 60000 65536"/>
                  <a:gd name="T15" fmla="*/ 0 w 2180"/>
                  <a:gd name="T16" fmla="*/ 0 h 284"/>
                  <a:gd name="T17" fmla="*/ 2180 w 2180"/>
                  <a:gd name="T18" fmla="*/ 284 h 284"/>
                </a:gdLst>
                <a:ahLst/>
                <a:cxnLst>
                  <a:cxn ang="T10">
                    <a:pos x="T0" y="T1"/>
                  </a:cxn>
                  <a:cxn ang="T11">
                    <a:pos x="T2" y="T3"/>
                  </a:cxn>
                  <a:cxn ang="T12">
                    <a:pos x="T4" y="T5"/>
                  </a:cxn>
                  <a:cxn ang="T13">
                    <a:pos x="T6" y="T7"/>
                  </a:cxn>
                  <a:cxn ang="T14">
                    <a:pos x="T8" y="T9"/>
                  </a:cxn>
                </a:cxnLst>
                <a:rect l="T15" t="T16" r="T17" b="T18"/>
                <a:pathLst>
                  <a:path w="2180" h="284">
                    <a:moveTo>
                      <a:pt x="1872" y="284"/>
                    </a:moveTo>
                    <a:lnTo>
                      <a:pt x="0" y="284"/>
                    </a:lnTo>
                    <a:lnTo>
                      <a:pt x="446" y="0"/>
                    </a:lnTo>
                    <a:lnTo>
                      <a:pt x="2180" y="0"/>
                    </a:lnTo>
                    <a:lnTo>
                      <a:pt x="1872" y="284"/>
                    </a:lnTo>
                    <a:close/>
                  </a:path>
                </a:pathLst>
              </a:custGeom>
              <a:solidFill>
                <a:srgbClr val="F2E160"/>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a:p>
            </p:txBody>
          </p:sp>
          <p:sp>
            <p:nvSpPr>
              <p:cNvPr id="61492" name="Rectangle 24"/>
              <p:cNvSpPr>
                <a:spLocks noChangeArrowheads="1"/>
              </p:cNvSpPr>
              <p:nvPr/>
            </p:nvSpPr>
            <p:spPr bwMode="gray">
              <a:xfrm>
                <a:off x="5705475" y="2055813"/>
                <a:ext cx="2301875" cy="296862"/>
              </a:xfrm>
              <a:prstGeom prst="rect">
                <a:avLst/>
              </a:prstGeom>
              <a:gradFill rotWithShape="1">
                <a:gsLst>
                  <a:gs pos="0">
                    <a:srgbClr val="977514"/>
                  </a:gs>
                  <a:gs pos="50000">
                    <a:srgbClr val="D0A11C"/>
                  </a:gs>
                  <a:gs pos="100000">
                    <a:srgbClr val="977514"/>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50000"/>
                  </a:spcBef>
                </a:pPr>
                <a:endParaRPr lang="zh-CN" altLang="en-US" sz="2000" b="1">
                  <a:solidFill>
                    <a:srgbClr val="000000"/>
                  </a:solidFill>
                </a:endParaRPr>
              </a:p>
            </p:txBody>
          </p:sp>
          <p:sp>
            <p:nvSpPr>
              <p:cNvPr id="61493" name="矩形 37"/>
              <p:cNvSpPr>
                <a:spLocks noChangeArrowheads="1"/>
              </p:cNvSpPr>
              <p:nvPr/>
            </p:nvSpPr>
            <p:spPr bwMode="auto">
              <a:xfrm>
                <a:off x="6682059" y="1585794"/>
                <a:ext cx="62068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spcBef>
                    <a:spcPct val="50000"/>
                  </a:spcBef>
                </a:pPr>
                <a:r>
                  <a:rPr lang="en-US" altLang="zh-CN" sz="2000" b="1"/>
                  <a:t>ETL</a:t>
                </a:r>
                <a:endParaRPr lang="zh-CN" altLang="en-US" sz="2000" b="1"/>
              </a:p>
            </p:txBody>
          </p:sp>
        </p:grpSp>
        <p:grpSp>
          <p:nvGrpSpPr>
            <p:cNvPr id="4" name="组 47"/>
            <p:cNvGrpSpPr/>
            <p:nvPr/>
          </p:nvGrpSpPr>
          <p:grpSpPr>
            <a:xfrm>
              <a:off x="6201833" y="1175264"/>
              <a:ext cx="2545292" cy="846137"/>
              <a:chOff x="5703888" y="1509713"/>
              <a:chExt cx="2674937" cy="846137"/>
            </a:xfrm>
            <a:solidFill>
              <a:srgbClr val="660066"/>
            </a:solidFill>
            <a:effectLst>
              <a:outerShdw blurRad="50800" dist="38100" dir="2700000" algn="tl" rotWithShape="0">
                <a:srgbClr val="000000">
                  <a:alpha val="43000"/>
                </a:srgbClr>
              </a:outerShdw>
            </a:effectLst>
          </p:grpSpPr>
          <p:sp>
            <p:nvSpPr>
              <p:cNvPr id="49" name="Freeform 9"/>
              <p:cNvSpPr>
                <a:spLocks/>
              </p:cNvSpPr>
              <p:nvPr/>
            </p:nvSpPr>
            <p:spPr bwMode="gray">
              <a:xfrm>
                <a:off x="8001000" y="1509713"/>
                <a:ext cx="377825" cy="846137"/>
              </a:xfrm>
              <a:custGeom>
                <a:avLst/>
                <a:gdLst>
                  <a:gd name="T0" fmla="*/ 2147483647 w 308"/>
                  <a:gd name="T1" fmla="*/ 2147483647 h 444"/>
                  <a:gd name="T2" fmla="*/ 0 w 308"/>
                  <a:gd name="T3" fmla="*/ 2147483647 h 444"/>
                  <a:gd name="T4" fmla="*/ 0 w 308"/>
                  <a:gd name="T5" fmla="*/ 2147483647 h 444"/>
                  <a:gd name="T6" fmla="*/ 2147483647 w 308"/>
                  <a:gd name="T7" fmla="*/ 0 h 444"/>
                  <a:gd name="T8" fmla="*/ 2147483647 w 308"/>
                  <a:gd name="T9" fmla="*/ 2147483647 h 444"/>
                  <a:gd name="T10" fmla="*/ 0 60000 65536"/>
                  <a:gd name="T11" fmla="*/ 0 60000 65536"/>
                  <a:gd name="T12" fmla="*/ 0 60000 65536"/>
                  <a:gd name="T13" fmla="*/ 0 60000 65536"/>
                  <a:gd name="T14" fmla="*/ 0 60000 65536"/>
                  <a:gd name="T15" fmla="*/ 0 w 308"/>
                  <a:gd name="T16" fmla="*/ 0 h 444"/>
                  <a:gd name="T17" fmla="*/ 308 w 308"/>
                  <a:gd name="T18" fmla="*/ 444 h 444"/>
                </a:gdLst>
                <a:ahLst/>
                <a:cxnLst>
                  <a:cxn ang="T10">
                    <a:pos x="T0" y="T1"/>
                  </a:cxn>
                  <a:cxn ang="T11">
                    <a:pos x="T2" y="T3"/>
                  </a:cxn>
                  <a:cxn ang="T12">
                    <a:pos x="T4" y="T5"/>
                  </a:cxn>
                  <a:cxn ang="T13">
                    <a:pos x="T6" y="T7"/>
                  </a:cxn>
                  <a:cxn ang="T14">
                    <a:pos x="T8" y="T9"/>
                  </a:cxn>
                </a:cxnLst>
                <a:rect l="T15" t="T16" r="T17" b="T18"/>
                <a:pathLst>
                  <a:path w="308" h="444">
                    <a:moveTo>
                      <a:pt x="308" y="122"/>
                    </a:moveTo>
                    <a:lnTo>
                      <a:pt x="0" y="444"/>
                    </a:lnTo>
                    <a:lnTo>
                      <a:pt x="0" y="286"/>
                    </a:lnTo>
                    <a:lnTo>
                      <a:pt x="308" y="0"/>
                    </a:lnTo>
                    <a:lnTo>
                      <a:pt x="308" y="122"/>
                    </a:lnTo>
                    <a:close/>
                  </a:path>
                </a:pathLst>
              </a:custGeom>
              <a:grpFill/>
              <a:ln>
                <a:noFill/>
              </a:ln>
              <a:extLst>
                <a:ext uri="{91240B29-F687-4f45-9708-019B960494DF}"/>
              </a:extLst>
            </p:spPr>
            <p:txBody>
              <a:bodyPr/>
              <a:lstStyle/>
              <a:p>
                <a:pPr eaLnBrk="1" hangingPunct="1">
                  <a:spcBef>
                    <a:spcPct val="50000"/>
                  </a:spcBef>
                  <a:buFont typeface="Arial" panose="020B0604020202020204" pitchFamily="34" charset="0"/>
                  <a:buChar char="•"/>
                  <a:defRPr/>
                </a:pPr>
                <a:endParaRPr lang="zh-CN" altLang="en-US">
                  <a:solidFill>
                    <a:srgbClr val="0000FF"/>
                  </a:solidFill>
                  <a:latin typeface="微软雅黑"/>
                  <a:ea typeface="微软雅黑"/>
                  <a:cs typeface="微软雅黑"/>
                </a:endParaRPr>
              </a:p>
            </p:txBody>
          </p:sp>
          <p:sp>
            <p:nvSpPr>
              <p:cNvPr id="50" name="Freeform 10"/>
              <p:cNvSpPr>
                <a:spLocks/>
              </p:cNvSpPr>
              <p:nvPr/>
            </p:nvSpPr>
            <p:spPr bwMode="gray">
              <a:xfrm>
                <a:off x="5703888" y="1514475"/>
                <a:ext cx="2674937" cy="539750"/>
              </a:xfrm>
              <a:custGeom>
                <a:avLst/>
                <a:gdLst>
                  <a:gd name="T0" fmla="*/ 2147483647 w 2180"/>
                  <a:gd name="T1" fmla="*/ 2147483647 h 284"/>
                  <a:gd name="T2" fmla="*/ 0 w 2180"/>
                  <a:gd name="T3" fmla="*/ 2147483647 h 284"/>
                  <a:gd name="T4" fmla="*/ 2147483647 w 2180"/>
                  <a:gd name="T5" fmla="*/ 0 h 284"/>
                  <a:gd name="T6" fmla="*/ 2147483647 w 2180"/>
                  <a:gd name="T7" fmla="*/ 0 h 284"/>
                  <a:gd name="T8" fmla="*/ 2147483647 w 2180"/>
                  <a:gd name="T9" fmla="*/ 2147483647 h 284"/>
                  <a:gd name="T10" fmla="*/ 0 60000 65536"/>
                  <a:gd name="T11" fmla="*/ 0 60000 65536"/>
                  <a:gd name="T12" fmla="*/ 0 60000 65536"/>
                  <a:gd name="T13" fmla="*/ 0 60000 65536"/>
                  <a:gd name="T14" fmla="*/ 0 60000 65536"/>
                  <a:gd name="T15" fmla="*/ 0 w 2180"/>
                  <a:gd name="T16" fmla="*/ 0 h 284"/>
                  <a:gd name="T17" fmla="*/ 2180 w 2180"/>
                  <a:gd name="T18" fmla="*/ 284 h 284"/>
                </a:gdLst>
                <a:ahLst/>
                <a:cxnLst>
                  <a:cxn ang="T10">
                    <a:pos x="T0" y="T1"/>
                  </a:cxn>
                  <a:cxn ang="T11">
                    <a:pos x="T2" y="T3"/>
                  </a:cxn>
                  <a:cxn ang="T12">
                    <a:pos x="T4" y="T5"/>
                  </a:cxn>
                  <a:cxn ang="T13">
                    <a:pos x="T6" y="T7"/>
                  </a:cxn>
                  <a:cxn ang="T14">
                    <a:pos x="T8" y="T9"/>
                  </a:cxn>
                </a:cxnLst>
                <a:rect l="T15" t="T16" r="T17" b="T18"/>
                <a:pathLst>
                  <a:path w="2180" h="284">
                    <a:moveTo>
                      <a:pt x="1872" y="284"/>
                    </a:moveTo>
                    <a:lnTo>
                      <a:pt x="0" y="284"/>
                    </a:lnTo>
                    <a:lnTo>
                      <a:pt x="446" y="0"/>
                    </a:lnTo>
                    <a:lnTo>
                      <a:pt x="2180" y="0"/>
                    </a:lnTo>
                    <a:lnTo>
                      <a:pt x="1872" y="284"/>
                    </a:lnTo>
                    <a:close/>
                  </a:path>
                </a:pathLst>
              </a:custGeom>
              <a:solidFill>
                <a:schemeClr val="accent2">
                  <a:lumMod val="40000"/>
                  <a:lumOff val="60000"/>
                </a:schemeClr>
              </a:solidFill>
              <a:ln>
                <a:noFill/>
              </a:ln>
              <a:extLst>
                <a:ext uri="{91240B29-F687-4f45-9708-019B960494DF}"/>
              </a:extLst>
            </p:spPr>
            <p:txBody>
              <a:bodyPr/>
              <a:lstStyle/>
              <a:p>
                <a:pPr eaLnBrk="1" hangingPunct="1">
                  <a:spcBef>
                    <a:spcPct val="50000"/>
                  </a:spcBef>
                  <a:buFont typeface="Arial" panose="020B0604020202020204" pitchFamily="34" charset="0"/>
                  <a:buChar char="•"/>
                  <a:defRPr/>
                </a:pPr>
                <a:endParaRPr lang="zh-CN" altLang="en-US">
                  <a:solidFill>
                    <a:srgbClr val="0000FF"/>
                  </a:solidFill>
                  <a:latin typeface="微软雅黑"/>
                  <a:ea typeface="微软雅黑"/>
                  <a:cs typeface="微软雅黑"/>
                </a:endParaRPr>
              </a:p>
            </p:txBody>
          </p:sp>
          <p:sp>
            <p:nvSpPr>
              <p:cNvPr id="51" name="Rectangle 24"/>
              <p:cNvSpPr>
                <a:spLocks noChangeArrowheads="1"/>
              </p:cNvSpPr>
              <p:nvPr/>
            </p:nvSpPr>
            <p:spPr bwMode="gray">
              <a:xfrm>
                <a:off x="5705475" y="2055813"/>
                <a:ext cx="2301875" cy="296862"/>
              </a:xfrm>
              <a:prstGeom prst="rect">
                <a:avLst/>
              </a:prstGeom>
              <a:solidFill>
                <a:schemeClr val="accent2">
                  <a:lumMod val="40000"/>
                  <a:lumOff val="60000"/>
                </a:schemeClr>
              </a:solidFill>
              <a:ln>
                <a:noFill/>
              </a:ln>
              <a:extLst>
                <a:ext uri="{91240B29-F687-4f45-9708-019B960494DF}"/>
              </a:extLst>
            </p:spPr>
            <p:txBody>
              <a:bodyPr wrap="none" anchor="ctr"/>
              <a:lstStyle/>
              <a:p>
                <a:pPr algn="ctr" eaLnBrk="1" hangingPunct="1">
                  <a:spcBef>
                    <a:spcPct val="50000"/>
                  </a:spcBef>
                  <a:buFont typeface="Arial" panose="020B0604020202020204" pitchFamily="34" charset="0"/>
                  <a:buChar char="•"/>
                  <a:defRPr/>
                </a:pPr>
                <a:endParaRPr lang="zh-CN" altLang="en-US" sz="2000" b="1">
                  <a:solidFill>
                    <a:srgbClr val="0000FF"/>
                  </a:solidFill>
                  <a:latin typeface="微软雅黑"/>
                  <a:ea typeface="微软雅黑"/>
                  <a:cs typeface="微软雅黑"/>
                </a:endParaRPr>
              </a:p>
            </p:txBody>
          </p:sp>
          <p:sp>
            <p:nvSpPr>
              <p:cNvPr id="52" name="矩形 51"/>
              <p:cNvSpPr/>
              <p:nvPr/>
            </p:nvSpPr>
            <p:spPr>
              <a:xfrm>
                <a:off x="6416721" y="1752274"/>
                <a:ext cx="1002705" cy="400110"/>
              </a:xfrm>
              <a:prstGeom prst="rect">
                <a:avLst/>
              </a:prstGeom>
              <a:noFill/>
              <a:ln>
                <a:noFill/>
              </a:ln>
            </p:spPr>
            <p:txBody>
              <a:bodyPr wrap="none">
                <a:spAutoFit/>
              </a:bodyPr>
              <a:lstStyle/>
              <a:p>
                <a:pPr eaLnBrk="1" hangingPunct="1">
                  <a:spcBef>
                    <a:spcPct val="50000"/>
                  </a:spcBef>
                  <a:buFont typeface="Arial" panose="020B0604020202020204" pitchFamily="34" charset="0"/>
                  <a:buChar char="•"/>
                  <a:defRPr/>
                </a:pPr>
                <a:r>
                  <a:rPr lang="zh-CN" altLang="en-US" sz="2000" b="1" dirty="0">
                    <a:latin typeface="微软雅黑"/>
                    <a:ea typeface="微软雅黑"/>
                    <a:cs typeface="微软雅黑"/>
                  </a:rPr>
                  <a:t>可视化</a:t>
                </a:r>
              </a:p>
            </p:txBody>
          </p:sp>
        </p:grpSp>
        <p:grpSp>
          <p:nvGrpSpPr>
            <p:cNvPr id="61478" name="组 52"/>
            <p:cNvGrpSpPr>
              <a:grpSpLocks/>
            </p:cNvGrpSpPr>
            <p:nvPr/>
          </p:nvGrpSpPr>
          <p:grpSpPr bwMode="auto">
            <a:xfrm>
              <a:off x="6672262" y="422312"/>
              <a:ext cx="2365905" cy="757714"/>
              <a:chOff x="5703888" y="1509713"/>
              <a:chExt cx="2674937" cy="846137"/>
            </a:xfrm>
          </p:grpSpPr>
          <p:sp>
            <p:nvSpPr>
              <p:cNvPr id="61486" name="Freeform 9"/>
              <p:cNvSpPr>
                <a:spLocks/>
              </p:cNvSpPr>
              <p:nvPr/>
            </p:nvSpPr>
            <p:spPr bwMode="gray">
              <a:xfrm>
                <a:off x="8001000" y="1509713"/>
                <a:ext cx="377825" cy="846137"/>
              </a:xfrm>
              <a:custGeom>
                <a:avLst/>
                <a:gdLst>
                  <a:gd name="T0" fmla="*/ 2147483646 w 308"/>
                  <a:gd name="T1" fmla="*/ 2147483646 h 444"/>
                  <a:gd name="T2" fmla="*/ 0 w 308"/>
                  <a:gd name="T3" fmla="*/ 2147483646 h 444"/>
                  <a:gd name="T4" fmla="*/ 0 w 308"/>
                  <a:gd name="T5" fmla="*/ 2147483646 h 444"/>
                  <a:gd name="T6" fmla="*/ 2147483646 w 308"/>
                  <a:gd name="T7" fmla="*/ 0 h 444"/>
                  <a:gd name="T8" fmla="*/ 2147483646 w 308"/>
                  <a:gd name="T9" fmla="*/ 2147483646 h 444"/>
                  <a:gd name="T10" fmla="*/ 0 60000 65536"/>
                  <a:gd name="T11" fmla="*/ 0 60000 65536"/>
                  <a:gd name="T12" fmla="*/ 0 60000 65536"/>
                  <a:gd name="T13" fmla="*/ 0 60000 65536"/>
                  <a:gd name="T14" fmla="*/ 0 60000 65536"/>
                  <a:gd name="T15" fmla="*/ 0 w 308"/>
                  <a:gd name="T16" fmla="*/ 0 h 444"/>
                  <a:gd name="T17" fmla="*/ 308 w 308"/>
                  <a:gd name="T18" fmla="*/ 444 h 444"/>
                </a:gdLst>
                <a:ahLst/>
                <a:cxnLst>
                  <a:cxn ang="T10">
                    <a:pos x="T0" y="T1"/>
                  </a:cxn>
                  <a:cxn ang="T11">
                    <a:pos x="T2" y="T3"/>
                  </a:cxn>
                  <a:cxn ang="T12">
                    <a:pos x="T4" y="T5"/>
                  </a:cxn>
                  <a:cxn ang="T13">
                    <a:pos x="T6" y="T7"/>
                  </a:cxn>
                  <a:cxn ang="T14">
                    <a:pos x="T8" y="T9"/>
                  </a:cxn>
                </a:cxnLst>
                <a:rect l="T15" t="T16" r="T17" b="T18"/>
                <a:pathLst>
                  <a:path w="308" h="444">
                    <a:moveTo>
                      <a:pt x="308" y="122"/>
                    </a:moveTo>
                    <a:lnTo>
                      <a:pt x="0" y="444"/>
                    </a:lnTo>
                    <a:lnTo>
                      <a:pt x="0" y="286"/>
                    </a:lnTo>
                    <a:lnTo>
                      <a:pt x="308" y="0"/>
                    </a:lnTo>
                    <a:lnTo>
                      <a:pt x="308" y="122"/>
                    </a:lnTo>
                    <a:close/>
                  </a:path>
                </a:pathLst>
              </a:custGeom>
              <a:gradFill rotWithShape="1">
                <a:gsLst>
                  <a:gs pos="0">
                    <a:srgbClr val="433206"/>
                  </a:gs>
                  <a:gs pos="50000">
                    <a:srgbClr val="906B0E"/>
                  </a:gs>
                  <a:gs pos="100000">
                    <a:srgbClr val="433206"/>
                  </a:gs>
                </a:gsLst>
                <a:lin ang="2700000" scaled="1"/>
              </a:gra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a:p>
            </p:txBody>
          </p:sp>
          <p:sp>
            <p:nvSpPr>
              <p:cNvPr id="61487" name="Freeform 10"/>
              <p:cNvSpPr>
                <a:spLocks/>
              </p:cNvSpPr>
              <p:nvPr/>
            </p:nvSpPr>
            <p:spPr bwMode="gray">
              <a:xfrm>
                <a:off x="5703888" y="1514475"/>
                <a:ext cx="2674937" cy="539750"/>
              </a:xfrm>
              <a:custGeom>
                <a:avLst/>
                <a:gdLst>
                  <a:gd name="T0" fmla="*/ 2147483646 w 2180"/>
                  <a:gd name="T1" fmla="*/ 2147483646 h 284"/>
                  <a:gd name="T2" fmla="*/ 0 w 2180"/>
                  <a:gd name="T3" fmla="*/ 2147483646 h 284"/>
                  <a:gd name="T4" fmla="*/ 2147483646 w 2180"/>
                  <a:gd name="T5" fmla="*/ 0 h 284"/>
                  <a:gd name="T6" fmla="*/ 2147483646 w 2180"/>
                  <a:gd name="T7" fmla="*/ 0 h 284"/>
                  <a:gd name="T8" fmla="*/ 2147483646 w 2180"/>
                  <a:gd name="T9" fmla="*/ 2147483646 h 284"/>
                  <a:gd name="T10" fmla="*/ 0 60000 65536"/>
                  <a:gd name="T11" fmla="*/ 0 60000 65536"/>
                  <a:gd name="T12" fmla="*/ 0 60000 65536"/>
                  <a:gd name="T13" fmla="*/ 0 60000 65536"/>
                  <a:gd name="T14" fmla="*/ 0 60000 65536"/>
                  <a:gd name="T15" fmla="*/ 0 w 2180"/>
                  <a:gd name="T16" fmla="*/ 0 h 284"/>
                  <a:gd name="T17" fmla="*/ 2180 w 2180"/>
                  <a:gd name="T18" fmla="*/ 284 h 284"/>
                </a:gdLst>
                <a:ahLst/>
                <a:cxnLst>
                  <a:cxn ang="T10">
                    <a:pos x="T0" y="T1"/>
                  </a:cxn>
                  <a:cxn ang="T11">
                    <a:pos x="T2" y="T3"/>
                  </a:cxn>
                  <a:cxn ang="T12">
                    <a:pos x="T4" y="T5"/>
                  </a:cxn>
                  <a:cxn ang="T13">
                    <a:pos x="T6" y="T7"/>
                  </a:cxn>
                  <a:cxn ang="T14">
                    <a:pos x="T8" y="T9"/>
                  </a:cxn>
                </a:cxnLst>
                <a:rect l="T15" t="T16" r="T17" b="T18"/>
                <a:pathLst>
                  <a:path w="2180" h="284">
                    <a:moveTo>
                      <a:pt x="1872" y="284"/>
                    </a:moveTo>
                    <a:lnTo>
                      <a:pt x="0" y="284"/>
                    </a:lnTo>
                    <a:lnTo>
                      <a:pt x="446" y="0"/>
                    </a:lnTo>
                    <a:lnTo>
                      <a:pt x="2180" y="0"/>
                    </a:lnTo>
                    <a:lnTo>
                      <a:pt x="1872" y="284"/>
                    </a:lnTo>
                    <a:close/>
                  </a:path>
                </a:pathLst>
              </a:custGeom>
              <a:solidFill>
                <a:srgbClr val="F2E160"/>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a:p>
            </p:txBody>
          </p:sp>
          <p:sp>
            <p:nvSpPr>
              <p:cNvPr id="61488" name="Rectangle 24"/>
              <p:cNvSpPr>
                <a:spLocks noChangeArrowheads="1"/>
              </p:cNvSpPr>
              <p:nvPr/>
            </p:nvSpPr>
            <p:spPr bwMode="gray">
              <a:xfrm>
                <a:off x="5705475" y="2055813"/>
                <a:ext cx="2301875" cy="296862"/>
              </a:xfrm>
              <a:prstGeom prst="rect">
                <a:avLst/>
              </a:prstGeom>
              <a:gradFill rotWithShape="1">
                <a:gsLst>
                  <a:gs pos="0">
                    <a:srgbClr val="977514"/>
                  </a:gs>
                  <a:gs pos="50000">
                    <a:srgbClr val="D0A11C"/>
                  </a:gs>
                  <a:gs pos="100000">
                    <a:srgbClr val="977514"/>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50000"/>
                  </a:spcBef>
                </a:pPr>
                <a:endParaRPr lang="zh-CN" altLang="en-US" sz="2000" b="1">
                  <a:solidFill>
                    <a:srgbClr val="0000FF"/>
                  </a:solidFill>
                </a:endParaRPr>
              </a:p>
            </p:txBody>
          </p:sp>
          <p:sp>
            <p:nvSpPr>
              <p:cNvPr id="61489" name="矩形 56"/>
              <p:cNvSpPr>
                <a:spLocks noChangeArrowheads="1"/>
              </p:cNvSpPr>
              <p:nvPr/>
            </p:nvSpPr>
            <p:spPr bwMode="auto">
              <a:xfrm>
                <a:off x="6478260" y="1598136"/>
                <a:ext cx="1383213" cy="4468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spcBef>
                    <a:spcPct val="50000"/>
                  </a:spcBef>
                </a:pPr>
                <a:r>
                  <a:rPr lang="zh-CN" altLang="en-US" sz="2000" b="1"/>
                  <a:t>项目实战</a:t>
                </a:r>
              </a:p>
            </p:txBody>
          </p:sp>
        </p:grpSp>
        <p:sp>
          <p:nvSpPr>
            <p:cNvPr id="61479" name="矩形 59"/>
            <p:cNvSpPr>
              <a:spLocks noChangeArrowheads="1"/>
            </p:cNvSpPr>
            <p:nvPr/>
          </p:nvSpPr>
          <p:spPr bwMode="auto">
            <a:xfrm>
              <a:off x="736600" y="2310981"/>
              <a:ext cx="1623361" cy="584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spcBef>
                  <a:spcPct val="50000"/>
                </a:spcBef>
              </a:pPr>
              <a:r>
                <a:rPr lang="en-US" altLang="zh-CN" sz="1600">
                  <a:solidFill>
                    <a:srgbClr val="000000"/>
                  </a:solidFill>
                </a:rPr>
                <a:t>Sqoop</a:t>
              </a:r>
              <a:r>
                <a:rPr lang="zh-CN" altLang="en-US" sz="1600">
                  <a:solidFill>
                    <a:srgbClr val="000000"/>
                  </a:solidFill>
                </a:rPr>
                <a:t>、</a:t>
              </a:r>
              <a:r>
                <a:rPr lang="en-US" altLang="zh-CN" sz="1600">
                  <a:solidFill>
                    <a:srgbClr val="000000"/>
                  </a:solidFill>
                </a:rPr>
                <a:t>DataX</a:t>
              </a:r>
            </a:p>
            <a:p>
              <a:pPr eaLnBrk="1" hangingPunct="1">
                <a:spcBef>
                  <a:spcPct val="50000"/>
                </a:spcBef>
              </a:pPr>
              <a:endParaRPr lang="zh-CN" altLang="en-US" sz="1600">
                <a:latin typeface="Arial" panose="020B0604020202020204" pitchFamily="34" charset="0"/>
                <a:ea typeface="宋体" panose="02010600030101010101" pitchFamily="2" charset="-122"/>
              </a:endParaRPr>
            </a:p>
          </p:txBody>
        </p:sp>
        <p:sp>
          <p:nvSpPr>
            <p:cNvPr id="61480" name="Line 14"/>
            <p:cNvSpPr>
              <a:spLocks noChangeShapeType="1"/>
            </p:cNvSpPr>
            <p:nvPr/>
          </p:nvSpPr>
          <p:spPr bwMode="gray">
            <a:xfrm flipH="1">
              <a:off x="639236" y="434359"/>
              <a:ext cx="641183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481" name="Line 13"/>
            <p:cNvSpPr>
              <a:spLocks noChangeShapeType="1"/>
            </p:cNvSpPr>
            <p:nvPr/>
          </p:nvSpPr>
          <p:spPr bwMode="gray">
            <a:xfrm flipH="1">
              <a:off x="639238" y="1226064"/>
              <a:ext cx="6033024" cy="53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482" name="Line 16"/>
            <p:cNvSpPr>
              <a:spLocks noChangeShapeType="1"/>
            </p:cNvSpPr>
            <p:nvPr/>
          </p:nvSpPr>
          <p:spPr bwMode="gray">
            <a:xfrm>
              <a:off x="727080" y="1226064"/>
              <a:ext cx="0" cy="817562"/>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483" name="Line 16"/>
            <p:cNvSpPr>
              <a:spLocks noChangeShapeType="1"/>
            </p:cNvSpPr>
            <p:nvPr/>
          </p:nvSpPr>
          <p:spPr bwMode="gray">
            <a:xfrm>
              <a:off x="727080" y="434360"/>
              <a:ext cx="0" cy="829328"/>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484" name="Text Box 25"/>
            <p:cNvSpPr txBox="1">
              <a:spLocks noChangeArrowheads="1"/>
            </p:cNvSpPr>
            <p:nvPr/>
          </p:nvSpPr>
          <p:spPr bwMode="gray">
            <a:xfrm>
              <a:off x="736600" y="1494520"/>
              <a:ext cx="312898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spcBef>
                  <a:spcPct val="50000"/>
                </a:spcBef>
              </a:pPr>
              <a:r>
                <a:rPr lang="en-US" altLang="zh-CN" sz="1600">
                  <a:solidFill>
                    <a:srgbClr val="000000"/>
                  </a:solidFill>
                </a:rPr>
                <a:t>Echarts.js  D3.js</a:t>
              </a:r>
              <a:r>
                <a:rPr lang="zh-CN" altLang="en-US" sz="1600">
                  <a:solidFill>
                    <a:srgbClr val="000000"/>
                  </a:solidFill>
                </a:rPr>
                <a:t>、开源报表系统</a:t>
              </a:r>
              <a:endParaRPr lang="en-US" altLang="zh-CN" sz="1600">
                <a:solidFill>
                  <a:srgbClr val="000000"/>
                </a:solidFill>
              </a:endParaRPr>
            </a:p>
          </p:txBody>
        </p:sp>
        <p:sp>
          <p:nvSpPr>
            <p:cNvPr id="61485" name="Freeform 19"/>
            <p:cNvSpPr>
              <a:spLocks/>
            </p:cNvSpPr>
            <p:nvPr/>
          </p:nvSpPr>
          <p:spPr bwMode="gray">
            <a:xfrm rot="-182685">
              <a:off x="3905929" y="524901"/>
              <a:ext cx="3541437" cy="4975781"/>
            </a:xfrm>
            <a:custGeom>
              <a:avLst/>
              <a:gdLst>
                <a:gd name="T0" fmla="*/ 2147483646 w 10000"/>
                <a:gd name="T1" fmla="*/ 2147483646 h 9851"/>
                <a:gd name="T2" fmla="*/ 2147483646 w 10000"/>
                <a:gd name="T3" fmla="*/ 2147483646 h 9851"/>
                <a:gd name="T4" fmla="*/ 2147483646 w 10000"/>
                <a:gd name="T5" fmla="*/ 2147483646 h 9851"/>
                <a:gd name="T6" fmla="*/ 2147483646 w 10000"/>
                <a:gd name="T7" fmla="*/ 2147483646 h 9851"/>
                <a:gd name="T8" fmla="*/ 2147483646 w 10000"/>
                <a:gd name="T9" fmla="*/ 2147483646 h 9851"/>
                <a:gd name="T10" fmla="*/ 2147483646 w 10000"/>
                <a:gd name="T11" fmla="*/ 2147483646 h 9851"/>
                <a:gd name="T12" fmla="*/ 2147483646 w 10000"/>
                <a:gd name="T13" fmla="*/ 2147483646 h 9851"/>
                <a:gd name="T14" fmla="*/ 2147483646 w 10000"/>
                <a:gd name="T15" fmla="*/ 2147483646 h 9851"/>
                <a:gd name="T16" fmla="*/ 2147483646 w 10000"/>
                <a:gd name="T17" fmla="*/ 2147483646 h 9851"/>
                <a:gd name="T18" fmla="*/ 2147483646 w 10000"/>
                <a:gd name="T19" fmla="*/ 2147483646 h 9851"/>
                <a:gd name="T20" fmla="*/ 2147483646 w 10000"/>
                <a:gd name="T21" fmla="*/ 2147483646 h 9851"/>
                <a:gd name="T22" fmla="*/ 2147483646 w 10000"/>
                <a:gd name="T23" fmla="*/ 2147483646 h 9851"/>
                <a:gd name="T24" fmla="*/ 2147483646 w 10000"/>
                <a:gd name="T25" fmla="*/ 2147483646 h 9851"/>
                <a:gd name="T26" fmla="*/ 2147483646 w 10000"/>
                <a:gd name="T27" fmla="*/ 2147483646 h 9851"/>
                <a:gd name="T28" fmla="*/ 2147483646 w 10000"/>
                <a:gd name="T29" fmla="*/ 2147483646 h 9851"/>
                <a:gd name="T30" fmla="*/ 2147483646 w 10000"/>
                <a:gd name="T31" fmla="*/ 2147483646 h 9851"/>
                <a:gd name="T32" fmla="*/ 2147483646 w 10000"/>
                <a:gd name="T33" fmla="*/ 2147483646 h 9851"/>
                <a:gd name="T34" fmla="*/ 2147483646 w 10000"/>
                <a:gd name="T35" fmla="*/ 2147483646 h 9851"/>
                <a:gd name="T36" fmla="*/ 2147483646 w 10000"/>
                <a:gd name="T37" fmla="*/ 2147483646 h 9851"/>
                <a:gd name="T38" fmla="*/ 2147483646 w 10000"/>
                <a:gd name="T39" fmla="*/ 2147483646 h 9851"/>
                <a:gd name="T40" fmla="*/ 2147483646 w 10000"/>
                <a:gd name="T41" fmla="*/ 2147483646 h 9851"/>
                <a:gd name="T42" fmla="*/ 2147483646 w 10000"/>
                <a:gd name="T43" fmla="*/ 2147483646 h 9851"/>
                <a:gd name="T44" fmla="*/ 2147483646 w 10000"/>
                <a:gd name="T45" fmla="*/ 2147483646 h 9851"/>
                <a:gd name="T46" fmla="*/ 2147483646 w 10000"/>
                <a:gd name="T47" fmla="*/ 2147483646 h 9851"/>
                <a:gd name="T48" fmla="*/ 2147483646 w 10000"/>
                <a:gd name="T49" fmla="*/ 2147483646 h 9851"/>
                <a:gd name="T50" fmla="*/ 2147483646 w 10000"/>
                <a:gd name="T51" fmla="*/ 2147483646 h 9851"/>
                <a:gd name="T52" fmla="*/ 2147483646 w 10000"/>
                <a:gd name="T53" fmla="*/ 2147483646 h 9851"/>
                <a:gd name="T54" fmla="*/ 2147483646 w 10000"/>
                <a:gd name="T55" fmla="*/ 2147483646 h 9851"/>
                <a:gd name="T56" fmla="*/ 2147483646 w 10000"/>
                <a:gd name="T57" fmla="*/ 2147483646 h 9851"/>
                <a:gd name="T58" fmla="*/ 2147483646 w 10000"/>
                <a:gd name="T59" fmla="*/ 2147483646 h 9851"/>
                <a:gd name="T60" fmla="*/ 2147483646 w 10000"/>
                <a:gd name="T61" fmla="*/ 2147483646 h 9851"/>
                <a:gd name="T62" fmla="*/ 2147483646 w 10000"/>
                <a:gd name="T63" fmla="*/ 2147483646 h 9851"/>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0000"/>
                <a:gd name="T97" fmla="*/ 0 h 9851"/>
                <a:gd name="T98" fmla="*/ 10000 w 10000"/>
                <a:gd name="T99" fmla="*/ 9851 h 9851"/>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0000" h="9851">
                  <a:moveTo>
                    <a:pt x="0" y="9851"/>
                  </a:moveTo>
                  <a:cubicBezTo>
                    <a:pt x="22" y="9619"/>
                    <a:pt x="44" y="9388"/>
                    <a:pt x="66" y="9156"/>
                  </a:cubicBezTo>
                  <a:cubicBezTo>
                    <a:pt x="102" y="8934"/>
                    <a:pt x="139" y="8713"/>
                    <a:pt x="175" y="8491"/>
                  </a:cubicBezTo>
                  <a:lnTo>
                    <a:pt x="307" y="7857"/>
                  </a:lnTo>
                  <a:cubicBezTo>
                    <a:pt x="365" y="7656"/>
                    <a:pt x="424" y="7454"/>
                    <a:pt x="482" y="7253"/>
                  </a:cubicBezTo>
                  <a:lnTo>
                    <a:pt x="680" y="6679"/>
                  </a:lnTo>
                  <a:cubicBezTo>
                    <a:pt x="757" y="6495"/>
                    <a:pt x="833" y="6311"/>
                    <a:pt x="910" y="6127"/>
                  </a:cubicBezTo>
                  <a:lnTo>
                    <a:pt x="1162" y="5606"/>
                  </a:lnTo>
                  <a:cubicBezTo>
                    <a:pt x="1253" y="5442"/>
                    <a:pt x="1345" y="5279"/>
                    <a:pt x="1436" y="5115"/>
                  </a:cubicBezTo>
                  <a:lnTo>
                    <a:pt x="1732" y="4647"/>
                  </a:lnTo>
                  <a:lnTo>
                    <a:pt x="2039" y="4209"/>
                  </a:lnTo>
                  <a:lnTo>
                    <a:pt x="2357" y="3794"/>
                  </a:lnTo>
                  <a:lnTo>
                    <a:pt x="2686" y="3408"/>
                  </a:lnTo>
                  <a:lnTo>
                    <a:pt x="3015" y="3046"/>
                  </a:lnTo>
                  <a:lnTo>
                    <a:pt x="3355" y="2714"/>
                  </a:lnTo>
                  <a:lnTo>
                    <a:pt x="3684" y="2396"/>
                  </a:lnTo>
                  <a:lnTo>
                    <a:pt x="4024" y="2109"/>
                  </a:lnTo>
                  <a:lnTo>
                    <a:pt x="4342" y="1845"/>
                  </a:lnTo>
                  <a:lnTo>
                    <a:pt x="4660" y="1603"/>
                  </a:lnTo>
                  <a:lnTo>
                    <a:pt x="4967" y="1392"/>
                  </a:lnTo>
                  <a:lnTo>
                    <a:pt x="5263" y="1195"/>
                  </a:lnTo>
                  <a:lnTo>
                    <a:pt x="5537" y="1022"/>
                  </a:lnTo>
                  <a:lnTo>
                    <a:pt x="5789" y="871"/>
                  </a:lnTo>
                  <a:lnTo>
                    <a:pt x="6009" y="742"/>
                  </a:lnTo>
                  <a:lnTo>
                    <a:pt x="6217" y="636"/>
                  </a:lnTo>
                  <a:lnTo>
                    <a:pt x="6382" y="546"/>
                  </a:lnTo>
                  <a:cubicBezTo>
                    <a:pt x="6429" y="523"/>
                    <a:pt x="6477" y="501"/>
                    <a:pt x="6524" y="478"/>
                  </a:cubicBezTo>
                  <a:lnTo>
                    <a:pt x="6623" y="433"/>
                  </a:lnTo>
                  <a:cubicBezTo>
                    <a:pt x="6645" y="423"/>
                    <a:pt x="6667" y="412"/>
                    <a:pt x="6689" y="402"/>
                  </a:cubicBezTo>
                  <a:cubicBezTo>
                    <a:pt x="6696" y="400"/>
                    <a:pt x="6704" y="397"/>
                    <a:pt x="6711" y="395"/>
                  </a:cubicBezTo>
                  <a:lnTo>
                    <a:pt x="5467" y="0"/>
                  </a:lnTo>
                  <a:lnTo>
                    <a:pt x="9474" y="62"/>
                  </a:lnTo>
                  <a:lnTo>
                    <a:pt x="10000" y="1664"/>
                  </a:lnTo>
                  <a:lnTo>
                    <a:pt x="8596" y="1090"/>
                  </a:lnTo>
                  <a:lnTo>
                    <a:pt x="8575" y="1090"/>
                  </a:lnTo>
                  <a:lnTo>
                    <a:pt x="8520" y="1105"/>
                  </a:lnTo>
                  <a:lnTo>
                    <a:pt x="8432" y="1127"/>
                  </a:lnTo>
                  <a:lnTo>
                    <a:pt x="8300" y="1158"/>
                  </a:lnTo>
                  <a:lnTo>
                    <a:pt x="8147" y="1195"/>
                  </a:lnTo>
                  <a:lnTo>
                    <a:pt x="7961" y="1248"/>
                  </a:lnTo>
                  <a:lnTo>
                    <a:pt x="7741" y="1316"/>
                  </a:lnTo>
                  <a:lnTo>
                    <a:pt x="7511" y="1399"/>
                  </a:lnTo>
                  <a:lnTo>
                    <a:pt x="7248" y="1498"/>
                  </a:lnTo>
                  <a:lnTo>
                    <a:pt x="6963" y="1611"/>
                  </a:lnTo>
                  <a:lnTo>
                    <a:pt x="6667" y="1739"/>
                  </a:lnTo>
                  <a:lnTo>
                    <a:pt x="6349" y="1890"/>
                  </a:lnTo>
                  <a:lnTo>
                    <a:pt x="6020" y="2056"/>
                  </a:lnTo>
                  <a:lnTo>
                    <a:pt x="5669" y="2253"/>
                  </a:lnTo>
                  <a:lnTo>
                    <a:pt x="5318" y="2464"/>
                  </a:lnTo>
                  <a:lnTo>
                    <a:pt x="4956" y="2706"/>
                  </a:lnTo>
                  <a:lnTo>
                    <a:pt x="4583" y="2963"/>
                  </a:lnTo>
                  <a:lnTo>
                    <a:pt x="4221" y="3250"/>
                  </a:lnTo>
                  <a:lnTo>
                    <a:pt x="3838" y="3567"/>
                  </a:lnTo>
                  <a:lnTo>
                    <a:pt x="3465" y="3914"/>
                  </a:lnTo>
                  <a:lnTo>
                    <a:pt x="3103" y="4285"/>
                  </a:lnTo>
                  <a:lnTo>
                    <a:pt x="2730" y="4685"/>
                  </a:lnTo>
                  <a:lnTo>
                    <a:pt x="2379" y="5115"/>
                  </a:lnTo>
                  <a:lnTo>
                    <a:pt x="2029" y="5584"/>
                  </a:lnTo>
                  <a:lnTo>
                    <a:pt x="1689" y="6082"/>
                  </a:lnTo>
                  <a:lnTo>
                    <a:pt x="1360" y="6618"/>
                  </a:lnTo>
                  <a:lnTo>
                    <a:pt x="1053" y="7192"/>
                  </a:lnTo>
                  <a:lnTo>
                    <a:pt x="757" y="7797"/>
                  </a:lnTo>
                  <a:lnTo>
                    <a:pt x="482" y="8439"/>
                  </a:lnTo>
                  <a:lnTo>
                    <a:pt x="230" y="9126"/>
                  </a:lnTo>
                  <a:lnTo>
                    <a:pt x="0" y="9851"/>
                  </a:lnTo>
                  <a:close/>
                </a:path>
              </a:pathLst>
            </a:custGeom>
            <a:gradFill rotWithShape="1">
              <a:gsLst>
                <a:gs pos="0">
                  <a:srgbClr val="D11364"/>
                </a:gs>
                <a:gs pos="100000">
                  <a:srgbClr val="61092E"/>
                </a:gs>
              </a:gsLst>
              <a:lin ang="5400000" scaled="1"/>
            </a:gra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a:p>
          </p:txBody>
        </p:sp>
      </p:grpSp>
      <p:sp>
        <p:nvSpPr>
          <p:cNvPr id="61443" name="文本框 56"/>
          <p:cNvSpPr txBox="1">
            <a:spLocks noChangeArrowheads="1"/>
          </p:cNvSpPr>
          <p:nvPr/>
        </p:nvSpPr>
        <p:spPr bwMode="auto">
          <a:xfrm>
            <a:off x="814388" y="123825"/>
            <a:ext cx="7212012"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50000"/>
              </a:spcBef>
              <a:buFont typeface="Arial" panose="020B0604020202020204" pitchFamily="34" charset="0"/>
              <a:buNone/>
            </a:pPr>
            <a:r>
              <a:rPr lang="zh-CN" altLang="en-US" sz="4400"/>
              <a:t>大数据技术线路图</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idx="4294967295"/>
          </p:nvPr>
        </p:nvSpPr>
        <p:spPr>
          <a:xfrm>
            <a:off x="468313" y="476250"/>
            <a:ext cx="8207375" cy="649288"/>
          </a:xfrm>
        </p:spPr>
        <p:txBody>
          <a:bodyPr/>
          <a:lstStyle/>
          <a:p>
            <a:pPr eaLnBrk="1" hangingPunct="1"/>
            <a:r>
              <a:rPr lang="zh-CN" altLang="en-US" sz="3600"/>
              <a:t>只有Hadoop？</a:t>
            </a:r>
          </a:p>
        </p:txBody>
      </p:sp>
      <p:sp>
        <p:nvSpPr>
          <p:cNvPr id="63491" name="矩形 2"/>
          <p:cNvSpPr>
            <a:spLocks noChangeArrowheads="1"/>
          </p:cNvSpPr>
          <p:nvPr/>
        </p:nvSpPr>
        <p:spPr bwMode="auto">
          <a:xfrm>
            <a:off x="4598988" y="5588000"/>
            <a:ext cx="309562"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lnSpc>
                <a:spcPct val="150000"/>
              </a:lnSpc>
              <a:spcBef>
                <a:spcPct val="0"/>
              </a:spcBef>
              <a:buFont typeface="Arial" panose="020B0604020202020204" pitchFamily="34" charset="0"/>
              <a:buNone/>
            </a:pPr>
            <a:endParaRPr lang="en-US" altLang="zh-CN" sz="1000" b="1">
              <a:solidFill>
                <a:srgbClr val="5F5F5F"/>
              </a:solidFill>
            </a:endParaRPr>
          </a:p>
        </p:txBody>
      </p:sp>
      <p:pic>
        <p:nvPicPr>
          <p:cNvPr id="6349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8692" y="1274445"/>
            <a:ext cx="7206615" cy="54523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46375" y="1606550"/>
            <a:ext cx="6424613" cy="4930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3" name="Rectangle 3"/>
          <p:cNvSpPr>
            <a:spLocks noGrp="1" noChangeArrowheads="1"/>
          </p:cNvSpPr>
          <p:nvPr>
            <p:ph type="title" idx="4294967295"/>
          </p:nvPr>
        </p:nvSpPr>
        <p:spPr>
          <a:xfrm>
            <a:off x="1184275" y="203200"/>
            <a:ext cx="7010400" cy="762000"/>
          </a:xfrm>
        </p:spPr>
        <p:txBody>
          <a:bodyPr/>
          <a:lstStyle/>
          <a:p>
            <a:pPr eaLnBrk="1" hangingPunct="1"/>
            <a:r>
              <a:rPr lang="zh-CN" altLang="en-US"/>
              <a:t>数据源</a:t>
            </a:r>
          </a:p>
        </p:txBody>
      </p:sp>
      <p:sp>
        <p:nvSpPr>
          <p:cNvPr id="6149" name="Text Box 37"/>
          <p:cNvSpPr txBox="1">
            <a:spLocks noChangeArrowheads="1"/>
          </p:cNvSpPr>
          <p:nvPr/>
        </p:nvSpPr>
        <p:spPr bwMode="auto">
          <a:xfrm>
            <a:off x="1616075" y="1055688"/>
            <a:ext cx="1804988"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4300" tIns="52149" rIns="104300" bIns="52149">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lnSpc>
                <a:spcPct val="90000"/>
              </a:lnSpc>
              <a:spcBef>
                <a:spcPct val="50000"/>
              </a:spcBef>
              <a:buFont typeface="Arial" panose="020B0604020202020204" pitchFamily="34" charset="0"/>
              <a:buNone/>
            </a:pPr>
            <a:r>
              <a:rPr lang="en-US" altLang="zh-CN" sz="1200" b="1" i="1">
                <a:solidFill>
                  <a:srgbClr val="00A4DE"/>
                </a:solidFill>
                <a:latin typeface="Arial" panose="020B0604020202020204" pitchFamily="34" charset="0"/>
                <a:ea typeface="MS PGothic" pitchFamily="34" charset="-128"/>
                <a:sym typeface="黑体" panose="02010609060101010101" pitchFamily="49" charset="-122"/>
              </a:rPr>
              <a:t>12+ TB</a:t>
            </a:r>
            <a:r>
              <a:rPr lang="en-US" altLang="zh-CN" sz="900" b="1">
                <a:solidFill>
                  <a:srgbClr val="000000"/>
                </a:solidFill>
                <a:latin typeface="Arial" panose="020B0604020202020204" pitchFamily="34" charset="0"/>
                <a:ea typeface="MS PGothic" pitchFamily="34" charset="-128"/>
                <a:sym typeface="黑体" panose="02010609060101010101" pitchFamily="49" charset="-122"/>
              </a:rPr>
              <a:t> </a:t>
            </a:r>
            <a:br>
              <a:rPr lang="en-US" altLang="zh-CN" sz="1100" b="1">
                <a:solidFill>
                  <a:srgbClr val="000000"/>
                </a:solidFill>
                <a:latin typeface="Arial" panose="020B0604020202020204" pitchFamily="34" charset="0"/>
                <a:ea typeface="MS PGothic" pitchFamily="34" charset="-128"/>
                <a:sym typeface="黑体" panose="02010609060101010101" pitchFamily="49" charset="-122"/>
              </a:rPr>
            </a:br>
            <a:r>
              <a:rPr lang="en-US" altLang="zh-CN" sz="1000" b="1">
                <a:solidFill>
                  <a:srgbClr val="075314"/>
                </a:solidFill>
                <a:latin typeface="Arial" panose="020B0604020202020204" pitchFamily="34" charset="0"/>
                <a:ea typeface="MS PGothic" pitchFamily="34" charset="-128"/>
                <a:sym typeface="黑体" panose="02010609060101010101" pitchFamily="49" charset="-122"/>
              </a:rPr>
              <a:t>of</a:t>
            </a:r>
            <a:r>
              <a:rPr lang="en-US" altLang="zh-CN" sz="1200" b="1">
                <a:solidFill>
                  <a:srgbClr val="075314"/>
                </a:solidFill>
                <a:latin typeface="Arial" panose="020B0604020202020204" pitchFamily="34" charset="0"/>
                <a:ea typeface="MS PGothic" pitchFamily="34" charset="-128"/>
                <a:sym typeface="黑体" panose="02010609060101010101" pitchFamily="49" charset="-122"/>
              </a:rPr>
              <a:t> </a:t>
            </a:r>
            <a:r>
              <a:rPr lang="en-US" altLang="zh-CN" sz="1000" b="1">
                <a:solidFill>
                  <a:srgbClr val="075314"/>
                </a:solidFill>
                <a:latin typeface="Arial" panose="020B0604020202020204" pitchFamily="34" charset="0"/>
                <a:ea typeface="MS PGothic" pitchFamily="34" charset="-128"/>
                <a:sym typeface="黑体" panose="02010609060101010101" pitchFamily="49" charset="-122"/>
              </a:rPr>
              <a:t>tweet data </a:t>
            </a:r>
            <a:br>
              <a:rPr lang="en-US" altLang="zh-CN" sz="1200" b="1">
                <a:solidFill>
                  <a:srgbClr val="075314"/>
                </a:solidFill>
                <a:latin typeface="Arial" panose="020B0604020202020204" pitchFamily="34" charset="0"/>
                <a:ea typeface="MS PGothic" pitchFamily="34" charset="-128"/>
                <a:sym typeface="黑体" panose="02010609060101010101" pitchFamily="49" charset="-122"/>
              </a:rPr>
            </a:br>
            <a:r>
              <a:rPr lang="en-US" altLang="zh-CN" sz="1000" b="1">
                <a:solidFill>
                  <a:srgbClr val="075314"/>
                </a:solidFill>
                <a:latin typeface="Arial" panose="020B0604020202020204" pitchFamily="34" charset="0"/>
                <a:ea typeface="MS PGothic" pitchFamily="34" charset="-128"/>
                <a:sym typeface="黑体" panose="02010609060101010101" pitchFamily="49" charset="-122"/>
              </a:rPr>
              <a:t>every day</a:t>
            </a:r>
          </a:p>
        </p:txBody>
      </p:sp>
      <p:sp>
        <p:nvSpPr>
          <p:cNvPr id="6150" name="Text Box 38"/>
          <p:cNvSpPr txBox="1">
            <a:spLocks noChangeArrowheads="1"/>
          </p:cNvSpPr>
          <p:nvPr/>
        </p:nvSpPr>
        <p:spPr bwMode="auto">
          <a:xfrm>
            <a:off x="2563813" y="3943350"/>
            <a:ext cx="1092200"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4300" tIns="52149" rIns="104300" bIns="52149">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lnSpc>
                <a:spcPct val="90000"/>
              </a:lnSpc>
              <a:spcBef>
                <a:spcPct val="50000"/>
              </a:spcBef>
              <a:buFont typeface="Arial" panose="020B0604020202020204" pitchFamily="34" charset="0"/>
              <a:buNone/>
            </a:pPr>
            <a:r>
              <a:rPr lang="en-US" altLang="zh-CN" sz="1200" b="1" i="1">
                <a:solidFill>
                  <a:srgbClr val="00A4DE"/>
                </a:solidFill>
                <a:latin typeface="Arial" panose="020B0604020202020204" pitchFamily="34" charset="0"/>
                <a:ea typeface="MS PGothic" pitchFamily="34" charset="-128"/>
                <a:sym typeface="黑体" panose="02010609060101010101" pitchFamily="49" charset="-122"/>
              </a:rPr>
              <a:t>25+ TB </a:t>
            </a:r>
            <a:r>
              <a:rPr lang="en-US" altLang="zh-CN" sz="1000" b="1">
                <a:solidFill>
                  <a:srgbClr val="075314"/>
                </a:solidFill>
                <a:latin typeface="Arial" panose="020B0604020202020204" pitchFamily="34" charset="0"/>
                <a:ea typeface="MS PGothic" pitchFamily="34" charset="-128"/>
                <a:sym typeface="黑体" panose="02010609060101010101" pitchFamily="49" charset="-122"/>
              </a:rPr>
              <a:t>of</a:t>
            </a:r>
            <a:br>
              <a:rPr lang="en-US" altLang="zh-CN" sz="1000" b="1">
                <a:solidFill>
                  <a:srgbClr val="075314"/>
                </a:solidFill>
                <a:latin typeface="Arial" panose="020B0604020202020204" pitchFamily="34" charset="0"/>
                <a:ea typeface="MS PGothic" pitchFamily="34" charset="-128"/>
                <a:sym typeface="黑体" panose="02010609060101010101" pitchFamily="49" charset="-122"/>
              </a:rPr>
            </a:br>
            <a:r>
              <a:rPr lang="en-US" altLang="zh-CN" sz="1000" b="1">
                <a:solidFill>
                  <a:srgbClr val="075314"/>
                </a:solidFill>
                <a:latin typeface="Arial" panose="020B0604020202020204" pitchFamily="34" charset="0"/>
                <a:ea typeface="MS PGothic" pitchFamily="34" charset="-128"/>
                <a:sym typeface="黑体" panose="02010609060101010101" pitchFamily="49" charset="-122"/>
              </a:rPr>
              <a:t>log data every day</a:t>
            </a:r>
          </a:p>
        </p:txBody>
      </p:sp>
      <p:pic>
        <p:nvPicPr>
          <p:cNvPr id="20486"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4275" y="1677988"/>
            <a:ext cx="2476500" cy="2135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52" name="Rectangle 2"/>
          <p:cNvSpPr>
            <a:spLocks noChangeArrowheads="1"/>
          </p:cNvSpPr>
          <p:nvPr/>
        </p:nvSpPr>
        <p:spPr bwMode="auto">
          <a:xfrm rot="-5400000">
            <a:off x="251619" y="2713831"/>
            <a:ext cx="973138"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4306" tIns="52153" rIns="104306" bIns="52153">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lnSpc>
                <a:spcPct val="90000"/>
              </a:lnSpc>
              <a:spcBef>
                <a:spcPct val="50000"/>
              </a:spcBef>
              <a:buFont typeface="Arial" panose="020B0604020202020204" pitchFamily="34" charset="0"/>
              <a:buNone/>
            </a:pPr>
            <a:r>
              <a:rPr lang="en-US" altLang="zh-CN" sz="1200" b="1" i="1">
                <a:solidFill>
                  <a:srgbClr val="00A4DE"/>
                </a:solidFill>
                <a:latin typeface="Arial" panose="020B0604020202020204" pitchFamily="34" charset="0"/>
                <a:ea typeface="MS PGothic" pitchFamily="34" charset="-128"/>
                <a:sym typeface="黑体" panose="02010609060101010101" pitchFamily="49" charset="-122"/>
              </a:rPr>
              <a:t>100+ TB </a:t>
            </a:r>
            <a:r>
              <a:rPr lang="en-US" altLang="zh-CN" sz="1000" b="1">
                <a:solidFill>
                  <a:srgbClr val="075314"/>
                </a:solidFill>
                <a:latin typeface="Arial" panose="020B0604020202020204" pitchFamily="34" charset="0"/>
                <a:ea typeface="MS PGothic" pitchFamily="34" charset="-128"/>
                <a:sym typeface="黑体" panose="02010609060101010101" pitchFamily="49" charset="-122"/>
              </a:rPr>
              <a:t>of</a:t>
            </a:r>
            <a:br>
              <a:rPr lang="en-US" altLang="zh-CN" sz="1000" b="1">
                <a:solidFill>
                  <a:srgbClr val="075314"/>
                </a:solidFill>
                <a:latin typeface="Arial" panose="020B0604020202020204" pitchFamily="34" charset="0"/>
                <a:ea typeface="MS PGothic" pitchFamily="34" charset="-128"/>
                <a:sym typeface="黑体" panose="02010609060101010101" pitchFamily="49" charset="-122"/>
              </a:rPr>
            </a:br>
            <a:r>
              <a:rPr lang="en-US" altLang="zh-CN" sz="1000" b="1">
                <a:solidFill>
                  <a:srgbClr val="075314"/>
                </a:solidFill>
                <a:latin typeface="Arial" panose="020B0604020202020204" pitchFamily="34" charset="0"/>
                <a:ea typeface="MS PGothic" pitchFamily="34" charset="-128"/>
                <a:sym typeface="黑体" panose="02010609060101010101" pitchFamily="49" charset="-122"/>
              </a:rPr>
              <a:t>data every day</a:t>
            </a:r>
          </a:p>
        </p:txBody>
      </p:sp>
      <p:sp>
        <p:nvSpPr>
          <p:cNvPr id="20488" name="Slide Number Placeholder 41"/>
          <p:cNvSpPr txBox="1">
            <a:spLocks noGrp="1" noChangeArrowheads="1"/>
          </p:cNvSpPr>
          <p:nvPr/>
        </p:nvSpPr>
        <p:spPr bwMode="auto">
          <a:xfrm>
            <a:off x="7662863" y="7008813"/>
            <a:ext cx="2495550"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4306" tIns="52153" rIns="104306" bIns="52153"/>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50000"/>
              </a:spcBef>
            </a:pPr>
            <a:fld id="{E55FDB09-CD8C-401D-A01D-183087577DF0}" type="slidenum">
              <a:rPr lang="en-US" altLang="zh-CN" sz="1200">
                <a:latin typeface="Arial" panose="020B0604020202020204" pitchFamily="34" charset="0"/>
                <a:ea typeface="宋体" panose="02010600030101010101" pitchFamily="2" charset="-122"/>
                <a:sym typeface="黑体" panose="02010609060101010101" pitchFamily="49" charset="-122"/>
              </a:rPr>
              <a:pPr algn="ctr" eaLnBrk="1" hangingPunct="1">
                <a:spcBef>
                  <a:spcPct val="50000"/>
                </a:spcBef>
              </a:pPr>
              <a:t>5</a:t>
            </a:fld>
            <a:endParaRPr lang="en-US" altLang="zh-CN" sz="1200">
              <a:latin typeface="Arial" panose="020B0604020202020204" pitchFamily="34" charset="0"/>
              <a:ea typeface="宋体" panose="02010600030101010101" pitchFamily="2" charset="-122"/>
              <a:sym typeface="黑体" panose="02010609060101010101" pitchFamily="49" charset="-122"/>
            </a:endParaRPr>
          </a:p>
        </p:txBody>
      </p:sp>
      <p:pic>
        <p:nvPicPr>
          <p:cNvPr id="20489"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 y="4352925"/>
            <a:ext cx="2124075" cy="140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 Box 38"/>
          <p:cNvSpPr txBox="1">
            <a:spLocks noChangeArrowheads="1"/>
          </p:cNvSpPr>
          <p:nvPr/>
        </p:nvSpPr>
        <p:spPr bwMode="auto">
          <a:xfrm>
            <a:off x="395288" y="3937000"/>
            <a:ext cx="1338262"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4300" tIns="52149" rIns="104300" bIns="52149">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lnSpc>
                <a:spcPct val="90000"/>
              </a:lnSpc>
              <a:spcBef>
                <a:spcPct val="50000"/>
              </a:spcBef>
              <a:buFont typeface="Arial" panose="020B0604020202020204" pitchFamily="34" charset="0"/>
              <a:buNone/>
            </a:pPr>
            <a:r>
              <a:rPr lang="en-US" altLang="zh-CN" sz="1200" b="1" i="1">
                <a:solidFill>
                  <a:srgbClr val="00A4DE"/>
                </a:solidFill>
                <a:latin typeface="Arial" panose="020B0604020202020204" pitchFamily="34" charset="0"/>
                <a:ea typeface="MS PGothic" pitchFamily="34" charset="-128"/>
                <a:sym typeface="黑体" panose="02010609060101010101" pitchFamily="49" charset="-122"/>
              </a:rPr>
              <a:t>15 PB </a:t>
            </a:r>
            <a:r>
              <a:rPr lang="en-US" altLang="zh-CN" sz="1000" b="1">
                <a:solidFill>
                  <a:srgbClr val="075314"/>
                </a:solidFill>
                <a:latin typeface="Arial" panose="020B0604020202020204" pitchFamily="34" charset="0"/>
                <a:ea typeface="MS PGothic" pitchFamily="34" charset="-128"/>
                <a:sym typeface="黑体" panose="02010609060101010101" pitchFamily="49" charset="-122"/>
              </a:rPr>
              <a:t>of data every year</a:t>
            </a:r>
          </a:p>
        </p:txBody>
      </p:sp>
      <p:pic>
        <p:nvPicPr>
          <p:cNvPr id="20491"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8200" y="5562600"/>
            <a:ext cx="1270000" cy="110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92"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97050" y="4751388"/>
            <a:ext cx="1443038" cy="1149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14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150"/>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152"/>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9" grpId="0" autoUpdateAnimBg="0"/>
      <p:bldP spid="6150" grpId="0" autoUpdateAnimBg="0"/>
      <p:bldP spid="6152" grpId="0" autoUpdateAnimBg="0"/>
      <p:bldP spid="13" grpId="0" autoUpdateAnimBg="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title" idx="4294967295"/>
          </p:nvPr>
        </p:nvSpPr>
        <p:spPr>
          <a:xfrm>
            <a:off x="468313" y="476250"/>
            <a:ext cx="8207375" cy="649288"/>
          </a:xfrm>
        </p:spPr>
        <p:txBody>
          <a:bodyPr/>
          <a:lstStyle/>
          <a:p>
            <a:pPr eaLnBrk="1" hangingPunct="1"/>
            <a:r>
              <a:rPr lang="zh-CN" altLang="en-US" sz="3600"/>
              <a:t>只有Hadoop？</a:t>
            </a:r>
          </a:p>
        </p:txBody>
      </p:sp>
      <p:sp>
        <p:nvSpPr>
          <p:cNvPr id="64515" name="矩形 2"/>
          <p:cNvSpPr>
            <a:spLocks noChangeArrowheads="1"/>
          </p:cNvSpPr>
          <p:nvPr/>
        </p:nvSpPr>
        <p:spPr bwMode="auto">
          <a:xfrm>
            <a:off x="4598988" y="5588000"/>
            <a:ext cx="309562"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lnSpc>
                <a:spcPct val="150000"/>
              </a:lnSpc>
              <a:spcBef>
                <a:spcPct val="0"/>
              </a:spcBef>
              <a:buFont typeface="Arial" panose="020B0604020202020204" pitchFamily="34" charset="0"/>
              <a:buNone/>
            </a:pPr>
            <a:endParaRPr lang="en-US" altLang="zh-CN" sz="1000" b="1">
              <a:solidFill>
                <a:srgbClr val="5F5F5F"/>
              </a:solidFill>
            </a:endParaRPr>
          </a:p>
        </p:txBody>
      </p:sp>
      <p:pic>
        <p:nvPicPr>
          <p:cNvPr id="6451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8313" y="1497330"/>
            <a:ext cx="7967027" cy="48280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idx="4294967295"/>
          </p:nvPr>
        </p:nvSpPr>
        <p:spPr>
          <a:xfrm>
            <a:off x="468313" y="476250"/>
            <a:ext cx="8207375" cy="649288"/>
          </a:xfrm>
        </p:spPr>
        <p:txBody>
          <a:bodyPr/>
          <a:lstStyle/>
          <a:p>
            <a:pPr eaLnBrk="1" hangingPunct="1"/>
            <a:r>
              <a:rPr lang="zh-CN" altLang="en-US" sz="3600"/>
              <a:t>只有Hadoop？</a:t>
            </a:r>
          </a:p>
        </p:txBody>
      </p:sp>
      <p:sp>
        <p:nvSpPr>
          <p:cNvPr id="65539" name="矩形 2"/>
          <p:cNvSpPr>
            <a:spLocks noChangeArrowheads="1"/>
          </p:cNvSpPr>
          <p:nvPr/>
        </p:nvSpPr>
        <p:spPr bwMode="auto">
          <a:xfrm>
            <a:off x="4598988" y="5588000"/>
            <a:ext cx="309562"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lnSpc>
                <a:spcPct val="150000"/>
              </a:lnSpc>
              <a:spcBef>
                <a:spcPct val="0"/>
              </a:spcBef>
              <a:buFont typeface="Arial" panose="020B0604020202020204" pitchFamily="34" charset="0"/>
              <a:buNone/>
            </a:pPr>
            <a:endParaRPr lang="en-US" altLang="zh-CN" sz="1000" b="1">
              <a:solidFill>
                <a:srgbClr val="5F5F5F"/>
              </a:solidFill>
            </a:endParaRPr>
          </a:p>
        </p:txBody>
      </p:sp>
      <p:pic>
        <p:nvPicPr>
          <p:cNvPr id="6554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595" y="1806574"/>
            <a:ext cx="8734202" cy="44456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ChangeArrowheads="1"/>
          </p:cNvSpPr>
          <p:nvPr>
            <p:ph type="title" idx="4294967295"/>
          </p:nvPr>
        </p:nvSpPr>
        <p:spPr>
          <a:xfrm>
            <a:off x="468313" y="476250"/>
            <a:ext cx="7993062" cy="650875"/>
          </a:xfrm>
        </p:spPr>
        <p:txBody>
          <a:bodyPr/>
          <a:lstStyle/>
          <a:p>
            <a:pPr eaLnBrk="1" hangingPunct="1"/>
            <a:r>
              <a:rPr lang="zh-CN" altLang="en-US" sz="3600"/>
              <a:t>大数据技术总结</a:t>
            </a:r>
          </a:p>
        </p:txBody>
      </p:sp>
      <p:sp>
        <p:nvSpPr>
          <p:cNvPr id="66563" name="Rectangle 3"/>
          <p:cNvSpPr>
            <a:spLocks noChangeArrowheads="1"/>
          </p:cNvSpPr>
          <p:nvPr/>
        </p:nvSpPr>
        <p:spPr bwMode="auto">
          <a:xfrm>
            <a:off x="541338" y="1412875"/>
            <a:ext cx="7920037" cy="4244975"/>
          </a:xfrm>
          <a:prstGeom prst="rect">
            <a:avLst/>
          </a:prstGeom>
          <a:noFill/>
          <a:ln w="3175">
            <a:solidFill>
              <a:srgbClr val="5F5F5F"/>
            </a:solidFill>
            <a:prstDash val="dash"/>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fontAlgn="ctr" hangingPunct="1">
              <a:lnSpc>
                <a:spcPct val="120000"/>
              </a:lnSpc>
              <a:buClr>
                <a:srgbClr val="E20000"/>
              </a:buClr>
              <a:buFont typeface="Wingdings" panose="05000000000000000000" pitchFamily="2" charset="2"/>
              <a:buChar char="l"/>
            </a:pPr>
            <a:r>
              <a:rPr lang="zh-CN" altLang="en-US" sz="3600">
                <a:sym typeface="微软雅黑" panose="020B0503020204020204" pitchFamily="34" charset="-122"/>
              </a:rPr>
              <a:t>开源大数据生态圈</a:t>
            </a:r>
          </a:p>
          <a:p>
            <a:pPr eaLnBrk="1" fontAlgn="ctr" hangingPunct="1">
              <a:lnSpc>
                <a:spcPct val="120000"/>
              </a:lnSpc>
              <a:buClr>
                <a:srgbClr val="E20000"/>
              </a:buClr>
              <a:buFont typeface="Wingdings" panose="05000000000000000000" pitchFamily="2" charset="2"/>
              <a:buChar char="l"/>
            </a:pPr>
            <a:r>
              <a:rPr lang="zh-CN" altLang="en-US" sz="3600">
                <a:sym typeface="微软雅黑" panose="020B0503020204020204" pitchFamily="34" charset="-122"/>
              </a:rPr>
              <a:t>商用大数据生态圈</a:t>
            </a:r>
          </a:p>
        </p:txBody>
      </p:sp>
      <p:sp>
        <p:nvSpPr>
          <p:cNvPr id="66564" name="矩形 2"/>
          <p:cNvSpPr>
            <a:spLocks noChangeArrowheads="1"/>
          </p:cNvSpPr>
          <p:nvPr/>
        </p:nvSpPr>
        <p:spPr bwMode="auto">
          <a:xfrm>
            <a:off x="4598988" y="5588000"/>
            <a:ext cx="309562"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lnSpc>
                <a:spcPct val="150000"/>
              </a:lnSpc>
              <a:spcBef>
                <a:spcPct val="0"/>
              </a:spcBef>
              <a:buFont typeface="Arial" panose="020B0604020202020204" pitchFamily="34" charset="0"/>
              <a:buNone/>
            </a:pPr>
            <a:endParaRPr lang="en-US" altLang="zh-CN" sz="1000" b="1"/>
          </a:p>
        </p:txBody>
      </p:sp>
    </p:spTree>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type="title" idx="4294967295"/>
          </p:nvPr>
        </p:nvSpPr>
        <p:spPr>
          <a:xfrm>
            <a:off x="468313" y="476250"/>
            <a:ext cx="7993062" cy="650875"/>
          </a:xfrm>
        </p:spPr>
        <p:txBody>
          <a:bodyPr/>
          <a:lstStyle/>
          <a:p>
            <a:pPr eaLnBrk="1" hangingPunct="1"/>
            <a:r>
              <a:rPr lang="zh-CN" altLang="en-US" sz="3600"/>
              <a:t>大数据技术总结</a:t>
            </a:r>
          </a:p>
        </p:txBody>
      </p:sp>
      <p:sp>
        <p:nvSpPr>
          <p:cNvPr id="67587" name="Rectangle 3"/>
          <p:cNvSpPr>
            <a:spLocks noChangeArrowheads="1"/>
          </p:cNvSpPr>
          <p:nvPr/>
        </p:nvSpPr>
        <p:spPr bwMode="auto">
          <a:xfrm>
            <a:off x="541338" y="1412875"/>
            <a:ext cx="7920037" cy="4244975"/>
          </a:xfrm>
          <a:prstGeom prst="rect">
            <a:avLst/>
          </a:prstGeom>
          <a:noFill/>
          <a:ln w="3175">
            <a:solidFill>
              <a:srgbClr val="5F5F5F"/>
            </a:solidFill>
            <a:prstDash val="dash"/>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fontAlgn="ctr" hangingPunct="1">
              <a:lnSpc>
                <a:spcPct val="120000"/>
              </a:lnSpc>
              <a:buClr>
                <a:srgbClr val="E20000"/>
              </a:buClr>
              <a:buFont typeface="Wingdings" panose="05000000000000000000" pitchFamily="2" charset="2"/>
              <a:buChar char="l"/>
            </a:pPr>
            <a:r>
              <a:rPr lang="zh-CN" altLang="en-US" sz="2800">
                <a:sym typeface="微软雅黑" panose="020B0503020204020204" pitchFamily="34" charset="-122"/>
              </a:rPr>
              <a:t>开源大数据生态圈：</a:t>
            </a:r>
          </a:p>
          <a:p>
            <a:pPr eaLnBrk="1" fontAlgn="ctr" hangingPunct="1">
              <a:lnSpc>
                <a:spcPct val="120000"/>
              </a:lnSpc>
              <a:buClr>
                <a:srgbClr val="E20000"/>
              </a:buClr>
              <a:buFont typeface="Wingdings" panose="05000000000000000000" pitchFamily="2" charset="2"/>
              <a:buChar char="l"/>
            </a:pPr>
            <a:r>
              <a:rPr lang="zh-CN" altLang="en-US" sz="2800">
                <a:sym typeface="微软雅黑" panose="020B0503020204020204" pitchFamily="34" charset="-122"/>
              </a:rPr>
              <a:t>1、Hadoop、HBase、Hive </a:t>
            </a:r>
          </a:p>
          <a:p>
            <a:pPr eaLnBrk="1" fontAlgn="ctr" hangingPunct="1">
              <a:lnSpc>
                <a:spcPct val="120000"/>
              </a:lnSpc>
              <a:buClr>
                <a:srgbClr val="E20000"/>
              </a:buClr>
              <a:buFont typeface="Wingdings" panose="05000000000000000000" pitchFamily="2" charset="2"/>
              <a:buChar char="l"/>
            </a:pPr>
            <a:r>
              <a:rPr lang="zh-CN" altLang="en-US" sz="2800">
                <a:sym typeface="微软雅黑" panose="020B0503020204020204" pitchFamily="34" charset="-122"/>
              </a:rPr>
              <a:t>2、Hypertable曾经有一些用户</a:t>
            </a:r>
          </a:p>
          <a:p>
            <a:pPr eaLnBrk="1" fontAlgn="ctr" hangingPunct="1">
              <a:lnSpc>
                <a:spcPct val="120000"/>
              </a:lnSpc>
              <a:buClr>
                <a:srgbClr val="E20000"/>
              </a:buClr>
              <a:buFont typeface="Wingdings" panose="05000000000000000000" pitchFamily="2" charset="2"/>
              <a:buChar char="l"/>
            </a:pPr>
            <a:r>
              <a:rPr lang="zh-CN" altLang="en-US" sz="2800">
                <a:sym typeface="微软雅黑" panose="020B0503020204020204" pitchFamily="34" charset="-122"/>
              </a:rPr>
              <a:t>3、NoSQL，membase、MongoDb</a:t>
            </a:r>
          </a:p>
        </p:txBody>
      </p:sp>
      <p:sp>
        <p:nvSpPr>
          <p:cNvPr id="67588" name="矩形 2"/>
          <p:cNvSpPr>
            <a:spLocks noChangeArrowheads="1"/>
          </p:cNvSpPr>
          <p:nvPr/>
        </p:nvSpPr>
        <p:spPr bwMode="auto">
          <a:xfrm>
            <a:off x="4598988" y="5588000"/>
            <a:ext cx="309562"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lnSpc>
                <a:spcPct val="150000"/>
              </a:lnSpc>
              <a:spcBef>
                <a:spcPct val="0"/>
              </a:spcBef>
              <a:buFont typeface="Arial" panose="020B0604020202020204" pitchFamily="34" charset="0"/>
              <a:buNone/>
            </a:pPr>
            <a:endParaRPr lang="en-US" altLang="zh-CN" sz="1000" b="1"/>
          </a:p>
        </p:txBody>
      </p:sp>
    </p:spTree>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idx="4294967295"/>
          </p:nvPr>
        </p:nvSpPr>
        <p:spPr>
          <a:xfrm>
            <a:off x="468313" y="476250"/>
            <a:ext cx="7993062" cy="650875"/>
          </a:xfrm>
        </p:spPr>
        <p:txBody>
          <a:bodyPr/>
          <a:lstStyle/>
          <a:p>
            <a:pPr eaLnBrk="1" hangingPunct="1"/>
            <a:r>
              <a:rPr lang="zh-CN" altLang="en-US" sz="3600"/>
              <a:t>大数据技术总结</a:t>
            </a:r>
          </a:p>
        </p:txBody>
      </p:sp>
      <p:sp>
        <p:nvSpPr>
          <p:cNvPr id="68611" name="Rectangle 3"/>
          <p:cNvSpPr>
            <a:spLocks noChangeArrowheads="1"/>
          </p:cNvSpPr>
          <p:nvPr/>
        </p:nvSpPr>
        <p:spPr bwMode="auto">
          <a:xfrm>
            <a:off x="541338" y="1412875"/>
            <a:ext cx="8191182" cy="4839335"/>
          </a:xfrm>
          <a:prstGeom prst="rect">
            <a:avLst/>
          </a:prstGeom>
          <a:noFill/>
          <a:ln w="3175">
            <a:solidFill>
              <a:srgbClr val="5F5F5F"/>
            </a:solidFill>
            <a:prstDash val="dash"/>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fontAlgn="ctr" hangingPunct="1">
              <a:lnSpc>
                <a:spcPct val="120000"/>
              </a:lnSpc>
              <a:buClr>
                <a:srgbClr val="E20000"/>
              </a:buClr>
              <a:buFont typeface="Wingdings" panose="05000000000000000000" pitchFamily="2" charset="2"/>
              <a:buChar char="l"/>
            </a:pPr>
            <a:r>
              <a:rPr lang="zh-CN" altLang="en-US" sz="2800" dirty="0">
                <a:sym typeface="微软雅黑" panose="020B0503020204020204" pitchFamily="34" charset="-122"/>
              </a:rPr>
              <a:t>商用大数据生态圈：</a:t>
            </a:r>
          </a:p>
          <a:p>
            <a:pPr eaLnBrk="1" fontAlgn="ctr" hangingPunct="1">
              <a:lnSpc>
                <a:spcPct val="120000"/>
              </a:lnSpc>
              <a:buClr>
                <a:srgbClr val="E20000"/>
              </a:buClr>
              <a:buFont typeface="Wingdings" panose="05000000000000000000" pitchFamily="2" charset="2"/>
              <a:buChar char="l"/>
            </a:pPr>
            <a:r>
              <a:rPr lang="zh-CN" altLang="en-US" sz="2800" dirty="0">
                <a:sym typeface="微软雅黑" panose="020B0503020204020204" pitchFamily="34" charset="-122"/>
              </a:rPr>
              <a:t>1、一体机数据库/数据仓库：IBM PureData(Netezza), Oracle Exadata, SAP  Hana</a:t>
            </a:r>
          </a:p>
          <a:p>
            <a:pPr eaLnBrk="1" fontAlgn="ctr" hangingPunct="1">
              <a:lnSpc>
                <a:spcPct val="120000"/>
              </a:lnSpc>
              <a:buClr>
                <a:srgbClr val="E20000"/>
              </a:buClr>
              <a:buFont typeface="Wingdings" panose="05000000000000000000" pitchFamily="2" charset="2"/>
              <a:buChar char="l"/>
            </a:pPr>
            <a:r>
              <a:rPr lang="zh-CN" altLang="en-US" sz="2800" dirty="0">
                <a:sym typeface="微软雅黑" panose="020B0503020204020204" pitchFamily="34" charset="-122"/>
              </a:rPr>
              <a:t>2、数据仓库：Teradata AsterData, EMC GreenPlum, HP Vertica 等等。</a:t>
            </a:r>
          </a:p>
          <a:p>
            <a:pPr eaLnBrk="1" fontAlgn="ctr" hangingPunct="1">
              <a:lnSpc>
                <a:spcPct val="120000"/>
              </a:lnSpc>
              <a:buClr>
                <a:srgbClr val="E20000"/>
              </a:buClr>
              <a:buFont typeface="Wingdings" panose="05000000000000000000" pitchFamily="2" charset="2"/>
              <a:buChar char="l"/>
            </a:pPr>
            <a:r>
              <a:rPr lang="zh-CN" altLang="en-US" sz="2800" dirty="0">
                <a:sym typeface="微软雅黑" panose="020B0503020204020204" pitchFamily="34" charset="-122"/>
              </a:rPr>
              <a:t>3、数据集市：QlikView、 Tableau 、 以及国内的Yonghong Data Mart </a:t>
            </a:r>
          </a:p>
        </p:txBody>
      </p:sp>
      <p:sp>
        <p:nvSpPr>
          <p:cNvPr id="68612" name="矩形 2"/>
          <p:cNvSpPr>
            <a:spLocks noChangeArrowheads="1"/>
          </p:cNvSpPr>
          <p:nvPr/>
        </p:nvSpPr>
        <p:spPr bwMode="auto">
          <a:xfrm>
            <a:off x="4598988" y="5588000"/>
            <a:ext cx="309562"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lnSpc>
                <a:spcPct val="150000"/>
              </a:lnSpc>
              <a:spcBef>
                <a:spcPct val="0"/>
              </a:spcBef>
              <a:buFont typeface="Arial" panose="020B0604020202020204" pitchFamily="34" charset="0"/>
              <a:buNone/>
            </a:pPr>
            <a:endParaRPr lang="en-US" altLang="zh-CN" sz="1000" b="1"/>
          </a:p>
        </p:txBody>
      </p:sp>
    </p:spTree>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title"/>
          </p:nvPr>
        </p:nvSpPr>
        <p:spPr>
          <a:xfrm>
            <a:off x="468313" y="549275"/>
            <a:ext cx="8229600" cy="720725"/>
          </a:xfrm>
        </p:spPr>
        <p:txBody>
          <a:bodyPr/>
          <a:lstStyle/>
          <a:p>
            <a:pPr eaLnBrk="1" hangingPunct="1"/>
            <a:r>
              <a:rPr lang="zh-CN" altLang="en-US" sz="3800"/>
              <a:t>Hadoop架构的应用领域概览</a:t>
            </a:r>
          </a:p>
        </p:txBody>
      </p:sp>
      <p:sp>
        <p:nvSpPr>
          <p:cNvPr id="69635" name="Rectangle 3"/>
          <p:cNvSpPr>
            <a:spLocks noGrp="1" noChangeArrowheads="1"/>
          </p:cNvSpPr>
          <p:nvPr>
            <p:ph type="body" idx="1"/>
          </p:nvPr>
        </p:nvSpPr>
        <p:spPr>
          <a:xfrm>
            <a:off x="3624263" y="2420938"/>
            <a:ext cx="1666875" cy="2568575"/>
          </a:xfrm>
          <a:solidFill>
            <a:srgbClr val="99CCFF">
              <a:alpha val="70195"/>
            </a:srgbClr>
          </a:solidFill>
        </p:spPr>
        <p:txBody>
          <a:bodyPr/>
          <a:lstStyle/>
          <a:p>
            <a:pPr eaLnBrk="1" hangingPunct="1"/>
            <a:r>
              <a:rPr lang="zh-CN" altLang="en-US"/>
              <a:t>电信</a:t>
            </a:r>
          </a:p>
          <a:p>
            <a:pPr eaLnBrk="1" hangingPunct="1"/>
            <a:r>
              <a:rPr lang="zh-CN" altLang="en-US"/>
              <a:t>医疗</a:t>
            </a:r>
          </a:p>
          <a:p>
            <a:pPr eaLnBrk="1" hangingPunct="1"/>
            <a:r>
              <a:rPr lang="zh-CN" altLang="en-US"/>
              <a:t>交通</a:t>
            </a:r>
          </a:p>
          <a:p>
            <a:pPr eaLnBrk="1" hangingPunct="1"/>
            <a:r>
              <a:rPr lang="zh-CN" altLang="en-US"/>
              <a:t>公安</a:t>
            </a:r>
          </a:p>
          <a:p>
            <a:pPr eaLnBrk="1" hangingPunct="1">
              <a:buFontTx/>
              <a:buNone/>
            </a:pPr>
            <a:endParaRPr lang="zh-CN" altLang="en-US"/>
          </a:p>
        </p:txBody>
      </p:sp>
      <p:sp>
        <p:nvSpPr>
          <p:cNvPr id="69636" name="Rectangle 4"/>
          <p:cNvSpPr>
            <a:spLocks noGrp="1" noChangeArrowheads="1"/>
          </p:cNvSpPr>
          <p:nvPr/>
        </p:nvSpPr>
        <p:spPr bwMode="auto">
          <a:xfrm>
            <a:off x="6505575" y="2854325"/>
            <a:ext cx="1666875" cy="1943100"/>
          </a:xfrm>
          <a:prstGeom prst="rect">
            <a:avLst/>
          </a:prstGeom>
          <a:solidFill>
            <a:srgbClr val="008080"/>
          </a:solidFill>
          <a:ln w="9525">
            <a:solidFill>
              <a:schemeClr val="tx1"/>
            </a:solidFill>
            <a:miter lim="800000"/>
            <a:headEnd/>
            <a:tailEnd/>
          </a:ln>
        </p:spPr>
        <p:txBody>
          <a:bodyPr/>
          <a:lstStyle>
            <a:lvl1pPr marL="342900" indent="-342900">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buFontTx/>
              <a:buChar char="•"/>
            </a:pPr>
            <a:r>
              <a:rPr lang="zh-CN" altLang="en-US"/>
              <a:t>航空</a:t>
            </a:r>
          </a:p>
          <a:p>
            <a:pPr eaLnBrk="1" hangingPunct="1">
              <a:buFontTx/>
              <a:buChar char="•"/>
            </a:pPr>
            <a:r>
              <a:rPr lang="zh-CN" altLang="en-US"/>
              <a:t>电力</a:t>
            </a:r>
          </a:p>
          <a:p>
            <a:pPr eaLnBrk="1" hangingPunct="1">
              <a:buFontTx/>
              <a:buChar char="•"/>
            </a:pPr>
            <a:r>
              <a:rPr lang="zh-CN" altLang="en-US"/>
              <a:t>金融</a:t>
            </a:r>
          </a:p>
        </p:txBody>
      </p:sp>
      <p:sp>
        <p:nvSpPr>
          <p:cNvPr id="69637" name="Rectangle 5"/>
          <p:cNvSpPr>
            <a:spLocks noGrp="1" noChangeArrowheads="1"/>
          </p:cNvSpPr>
          <p:nvPr/>
        </p:nvSpPr>
        <p:spPr bwMode="auto">
          <a:xfrm>
            <a:off x="1031875" y="2389188"/>
            <a:ext cx="1655763" cy="2600325"/>
          </a:xfrm>
          <a:prstGeom prst="rect">
            <a:avLst/>
          </a:prstGeom>
          <a:solidFill>
            <a:schemeClr val="accent2"/>
          </a:solidFill>
          <a:ln w="9525">
            <a:solidFill>
              <a:schemeClr val="tx1"/>
            </a:solidFill>
            <a:miter lim="800000"/>
            <a:headEnd/>
            <a:tailEnd/>
          </a:ln>
        </p:spPr>
        <p:txBody>
          <a:bodyPr/>
          <a:lstStyle>
            <a:lvl1pPr marL="342900" indent="-342900">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buFontTx/>
              <a:buChar char="•"/>
            </a:pPr>
            <a:r>
              <a:rPr lang="zh-CN" altLang="en-US"/>
              <a:t>搜索</a:t>
            </a:r>
          </a:p>
          <a:p>
            <a:pPr eaLnBrk="1" hangingPunct="1">
              <a:buFontTx/>
              <a:buChar char="•"/>
            </a:pPr>
            <a:r>
              <a:rPr lang="zh-CN" altLang="en-US"/>
              <a:t>社交</a:t>
            </a:r>
          </a:p>
          <a:p>
            <a:pPr eaLnBrk="1" hangingPunct="1">
              <a:buFontTx/>
              <a:buChar char="•"/>
            </a:pPr>
            <a:r>
              <a:rPr lang="zh-CN" altLang="en-US"/>
              <a:t>游戏</a:t>
            </a:r>
          </a:p>
          <a:p>
            <a:pPr eaLnBrk="1" hangingPunct="1">
              <a:buFontTx/>
              <a:buChar char="•"/>
            </a:pPr>
            <a:r>
              <a:rPr lang="zh-CN" altLang="en-US"/>
              <a:t>视频</a:t>
            </a:r>
          </a:p>
        </p:txBody>
      </p:sp>
      <p:sp>
        <p:nvSpPr>
          <p:cNvPr id="69638" name="AutoShape 6"/>
          <p:cNvSpPr>
            <a:spLocks noChangeArrowheads="1"/>
          </p:cNvSpPr>
          <p:nvPr/>
        </p:nvSpPr>
        <p:spPr bwMode="auto">
          <a:xfrm>
            <a:off x="2544763" y="3429000"/>
            <a:ext cx="1008062" cy="649288"/>
          </a:xfrm>
          <a:prstGeom prst="rightArrow">
            <a:avLst>
              <a:gd name="adj1" fmla="val 50000"/>
              <a:gd name="adj2" fmla="val 38814"/>
            </a:avLst>
          </a:prstGeom>
          <a:solidFill>
            <a:schemeClr val="hlink"/>
          </a:solidFill>
          <a:ln w="2857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r>
              <a:rPr lang="zh-CN" altLang="en-US" sz="1800"/>
              <a:t>民生</a:t>
            </a:r>
          </a:p>
        </p:txBody>
      </p:sp>
      <p:sp>
        <p:nvSpPr>
          <p:cNvPr id="69639" name="AutoShape 7"/>
          <p:cNvSpPr>
            <a:spLocks noChangeArrowheads="1"/>
          </p:cNvSpPr>
          <p:nvPr/>
        </p:nvSpPr>
        <p:spPr bwMode="auto">
          <a:xfrm>
            <a:off x="5424488" y="3429000"/>
            <a:ext cx="1008062" cy="650875"/>
          </a:xfrm>
          <a:prstGeom prst="rightArrow">
            <a:avLst>
              <a:gd name="adj1" fmla="val 50000"/>
              <a:gd name="adj2" fmla="val 38719"/>
            </a:avLst>
          </a:prstGeom>
          <a:solidFill>
            <a:srgbClr val="99CCFF"/>
          </a:solidFill>
          <a:ln w="2857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r>
              <a:rPr lang="zh-CN" altLang="en-US" sz="1800"/>
              <a:t>核心</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65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65725" y="1352550"/>
            <a:ext cx="3352800" cy="430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659" name="矩形 7"/>
          <p:cNvSpPr>
            <a:spLocks noChangeArrowheads="1"/>
          </p:cNvSpPr>
          <p:nvPr/>
        </p:nvSpPr>
        <p:spPr bwMode="auto">
          <a:xfrm>
            <a:off x="2930525" y="295275"/>
            <a:ext cx="343535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spcBef>
                <a:spcPct val="0"/>
              </a:spcBef>
              <a:buFont typeface="Arial" panose="020B0604020202020204" pitchFamily="34" charset="0"/>
              <a:buNone/>
            </a:pPr>
            <a:r>
              <a:rPr lang="en-US" altLang="zh-CN" sz="3600" b="1">
                <a:solidFill>
                  <a:srgbClr val="000000"/>
                </a:solidFill>
                <a:sym typeface="Times New Roman" panose="02020603050405020304" pitchFamily="18" charset="0"/>
              </a:rPr>
              <a:t>什么是Hadoop</a:t>
            </a:r>
            <a:endParaRPr lang="zh-CN" altLang="en-US" sz="3600" b="1">
              <a:solidFill>
                <a:srgbClr val="000000"/>
              </a:solidFill>
            </a:endParaRPr>
          </a:p>
        </p:txBody>
      </p:sp>
      <p:sp>
        <p:nvSpPr>
          <p:cNvPr id="60422" name="矩形 8"/>
          <p:cNvSpPr>
            <a:spLocks noChangeArrowheads="1"/>
          </p:cNvSpPr>
          <p:nvPr/>
        </p:nvSpPr>
        <p:spPr bwMode="auto">
          <a:xfrm>
            <a:off x="111125" y="941388"/>
            <a:ext cx="5129213" cy="5145087"/>
          </a:xfrm>
          <a:prstGeom prst="rect">
            <a:avLst/>
          </a:prstGeom>
          <a:noFill/>
          <a:ln>
            <a:noFill/>
          </a:ln>
          <a:extLst/>
        </p:spPr>
        <p:txBody>
          <a:bodyPr>
            <a:spAutoFit/>
          </a:bodyPr>
          <a:lstStyle>
            <a:lvl1pPr eaLnBrk="0" hangingPunct="0">
              <a:spcBef>
                <a:spcPct val="20000"/>
              </a:spcBef>
              <a:buChar char="•"/>
              <a:tabLst>
                <a:tab pos="2806700" algn="l"/>
              </a:tabLst>
              <a:defRPr sz="3200">
                <a:solidFill>
                  <a:schemeClr val="tx1"/>
                </a:solidFill>
                <a:latin typeface="微软雅黑" pitchFamily="34" charset="-122"/>
                <a:ea typeface="微软雅黑" pitchFamily="34" charset="-122"/>
                <a:sym typeface="Calibri" pitchFamily="34" charset="0"/>
              </a:defRPr>
            </a:lvl1pPr>
            <a:lvl2pPr eaLnBrk="0" hangingPunct="0">
              <a:spcBef>
                <a:spcPct val="20000"/>
              </a:spcBef>
              <a:buChar char="–"/>
              <a:tabLst>
                <a:tab pos="2806700" algn="l"/>
              </a:tabLst>
              <a:defRPr sz="2800">
                <a:solidFill>
                  <a:schemeClr val="tx1"/>
                </a:solidFill>
                <a:latin typeface="微软雅黑" pitchFamily="34" charset="-122"/>
                <a:ea typeface="微软雅黑" pitchFamily="34" charset="-122"/>
                <a:sym typeface="Calibri" pitchFamily="34" charset="0"/>
              </a:defRPr>
            </a:lvl2pPr>
            <a:lvl3pPr marL="1143000" indent="-228600" eaLnBrk="0" hangingPunct="0">
              <a:spcBef>
                <a:spcPct val="20000"/>
              </a:spcBef>
              <a:buChar char="•"/>
              <a:tabLst>
                <a:tab pos="2806700" algn="l"/>
              </a:tabLst>
              <a:defRPr sz="2400">
                <a:solidFill>
                  <a:schemeClr val="tx1"/>
                </a:solidFill>
                <a:latin typeface="微软雅黑" pitchFamily="34" charset="-122"/>
                <a:ea typeface="微软雅黑" pitchFamily="34" charset="-122"/>
                <a:sym typeface="Calibri" pitchFamily="34" charset="0"/>
              </a:defRPr>
            </a:lvl3pPr>
            <a:lvl4pPr marL="1600200" indent="-228600" eaLnBrk="0" hangingPunct="0">
              <a:spcBef>
                <a:spcPct val="20000"/>
              </a:spcBef>
              <a:buChar char="–"/>
              <a:tabLst>
                <a:tab pos="2806700" algn="l"/>
              </a:tabLst>
              <a:defRPr sz="2000">
                <a:solidFill>
                  <a:schemeClr val="tx1"/>
                </a:solidFill>
                <a:latin typeface="微软雅黑" pitchFamily="34" charset="-122"/>
                <a:ea typeface="微软雅黑" pitchFamily="34" charset="-122"/>
                <a:sym typeface="Calibri" pitchFamily="34" charset="0"/>
              </a:defRPr>
            </a:lvl4pPr>
            <a:lvl5pPr marL="2057400" indent="-228600" eaLnBrk="0" hangingPunct="0">
              <a:spcBef>
                <a:spcPct val="20000"/>
              </a:spcBef>
              <a:buChar char="»"/>
              <a:tabLst>
                <a:tab pos="2806700" algn="l"/>
              </a:tabLst>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tabLst>
                <a:tab pos="2806700" algn="l"/>
              </a:tabLst>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tabLst>
                <a:tab pos="2806700" algn="l"/>
              </a:tabLst>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tabLst>
                <a:tab pos="2806700" algn="l"/>
              </a:tabLst>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tabLst>
                <a:tab pos="2806700" algn="l"/>
              </a:tabLst>
              <a:defRPr sz="2000">
                <a:solidFill>
                  <a:schemeClr val="tx1"/>
                </a:solidFill>
                <a:latin typeface="微软雅黑" pitchFamily="34" charset="-122"/>
                <a:ea typeface="微软雅黑" pitchFamily="34" charset="-122"/>
                <a:sym typeface="Calibri" pitchFamily="34" charset="0"/>
              </a:defRPr>
            </a:lvl9pPr>
          </a:lstStyle>
          <a:p>
            <a:pPr marL="342900" indent="-342900" eaLnBrk="1" hangingPunct="1">
              <a:spcBef>
                <a:spcPct val="0"/>
              </a:spcBef>
              <a:buFont typeface="Arial" panose="020B0604020202020204" pitchFamily="34" charset="0"/>
              <a:buChar char="•"/>
              <a:defRPr/>
            </a:pPr>
            <a:r>
              <a:rPr lang="en-US" altLang="zh-CN" sz="2800" dirty="0" err="1">
                <a:solidFill>
                  <a:srgbClr val="000000"/>
                </a:solidFill>
                <a:sym typeface="Times New Roman" pitchFamily="18" charset="0"/>
              </a:rPr>
              <a:t>Hadoop是</a:t>
            </a:r>
            <a:endParaRPr lang="en-US" altLang="zh-CN" sz="2800" dirty="0">
              <a:solidFill>
                <a:srgbClr val="000000"/>
              </a:solidFill>
              <a:sym typeface="Times New Roman" pitchFamily="18" charset="0"/>
            </a:endParaRPr>
          </a:p>
          <a:p>
            <a:pPr marL="800100" lvl="1" indent="-342900" eaLnBrk="1" hangingPunct="1">
              <a:spcBef>
                <a:spcPct val="0"/>
              </a:spcBef>
              <a:buFont typeface="微软雅黑" panose="020B0503020204020204" pitchFamily="34" charset="-122"/>
              <a:buChar char="–"/>
              <a:defRPr/>
            </a:pPr>
            <a:r>
              <a:rPr lang="en-US" altLang="zh-CN" sz="2400" dirty="0" err="1">
                <a:solidFill>
                  <a:srgbClr val="000000"/>
                </a:solidFill>
                <a:sym typeface="Times New Roman" pitchFamily="18" charset="0"/>
              </a:rPr>
              <a:t>Apache开源软件基金会开发的</a:t>
            </a:r>
            <a:endParaRPr lang="zh-CN" altLang="en-US" sz="2400" dirty="0">
              <a:solidFill>
                <a:srgbClr val="000000"/>
              </a:solidFill>
              <a:sym typeface="Times New Roman" pitchFamily="18" charset="0"/>
            </a:endParaRPr>
          </a:p>
          <a:p>
            <a:pPr marL="800100" lvl="1" indent="-342900" eaLnBrk="1" hangingPunct="1">
              <a:spcBef>
                <a:spcPct val="0"/>
              </a:spcBef>
              <a:buFont typeface="微软雅黑" panose="020B0503020204020204" pitchFamily="34" charset="-122"/>
              <a:buChar char="–"/>
              <a:defRPr/>
            </a:pPr>
            <a:r>
              <a:rPr lang="en-US" altLang="zh-CN" sz="2400" dirty="0" err="1">
                <a:solidFill>
                  <a:srgbClr val="000000"/>
                </a:solidFill>
                <a:sym typeface="Times New Roman" pitchFamily="18" charset="0"/>
              </a:rPr>
              <a:t>运行于大规模普通服务器上的</a:t>
            </a:r>
            <a:endParaRPr lang="zh-CN" altLang="en-US" sz="2400" dirty="0">
              <a:solidFill>
                <a:srgbClr val="000000"/>
              </a:solidFill>
              <a:sym typeface="Times New Roman" pitchFamily="18" charset="0"/>
            </a:endParaRPr>
          </a:p>
          <a:p>
            <a:pPr marL="800100" lvl="1" indent="-342900" eaLnBrk="1" hangingPunct="1">
              <a:spcBef>
                <a:spcPct val="0"/>
              </a:spcBef>
              <a:buFont typeface="微软雅黑" panose="020B0503020204020204" pitchFamily="34" charset="-122"/>
              <a:buChar char="–"/>
              <a:defRPr/>
            </a:pPr>
            <a:r>
              <a:rPr lang="en-US" altLang="zh-CN" sz="2400" dirty="0" err="1">
                <a:solidFill>
                  <a:srgbClr val="000000"/>
                </a:solidFill>
                <a:sym typeface="Times New Roman" pitchFamily="18" charset="0"/>
              </a:rPr>
              <a:t>大数据存储、计算、分析的</a:t>
            </a:r>
            <a:endParaRPr lang="zh-CN" altLang="en-US" sz="2400" dirty="0">
              <a:solidFill>
                <a:srgbClr val="000000"/>
              </a:solidFill>
              <a:sym typeface="Times New Roman" pitchFamily="18" charset="0"/>
            </a:endParaRPr>
          </a:p>
          <a:p>
            <a:pPr marL="800100" lvl="1" indent="-342900" eaLnBrk="1" hangingPunct="1">
              <a:spcBef>
                <a:spcPct val="0"/>
              </a:spcBef>
              <a:buFont typeface="微软雅黑" panose="020B0503020204020204" pitchFamily="34" charset="-122"/>
              <a:buChar char="–"/>
              <a:defRPr/>
            </a:pPr>
            <a:r>
              <a:rPr lang="en-US" altLang="zh-CN" sz="2400" dirty="0" err="1">
                <a:solidFill>
                  <a:srgbClr val="000000"/>
                </a:solidFill>
                <a:sym typeface="Times New Roman" pitchFamily="18" charset="0"/>
              </a:rPr>
              <a:t>分布式存储系统和分布式运算框架</a:t>
            </a:r>
            <a:endParaRPr lang="en-US" altLang="zh-CN" sz="2000" dirty="0">
              <a:solidFill>
                <a:srgbClr val="000000"/>
              </a:solidFill>
              <a:sym typeface="Times New Roman" pitchFamily="18" charset="0"/>
            </a:endParaRPr>
          </a:p>
          <a:p>
            <a:pPr marL="342900" indent="-342900" eaLnBrk="1" hangingPunct="1">
              <a:spcBef>
                <a:spcPct val="0"/>
              </a:spcBef>
              <a:buFont typeface="Arial" charset="0"/>
              <a:buChar char="•"/>
              <a:defRPr/>
            </a:pPr>
            <a:r>
              <a:rPr lang="en-US" altLang="zh-CN" sz="2800" dirty="0">
                <a:solidFill>
                  <a:srgbClr val="000000"/>
                </a:solidFill>
                <a:sym typeface="Times New Roman" pitchFamily="18" charset="0"/>
              </a:rPr>
              <a:t>Hadoop2.0由</a:t>
            </a:r>
            <a:r>
              <a:rPr lang="zh-CN" altLang="en-US" sz="2800" dirty="0">
                <a:solidFill>
                  <a:srgbClr val="000000"/>
                </a:solidFill>
                <a:sym typeface="Times New Roman" pitchFamily="18" charset="0"/>
              </a:rPr>
              <a:t>三</a:t>
            </a:r>
            <a:r>
              <a:rPr lang="en-US" altLang="zh-CN" sz="2800" dirty="0" err="1">
                <a:solidFill>
                  <a:srgbClr val="000000"/>
                </a:solidFill>
                <a:sym typeface="Times New Roman" pitchFamily="18" charset="0"/>
              </a:rPr>
              <a:t>个部分组成</a:t>
            </a:r>
            <a:endParaRPr lang="en-US" altLang="zh-CN" sz="2800" dirty="0">
              <a:solidFill>
                <a:srgbClr val="000000"/>
              </a:solidFill>
              <a:sym typeface="Times New Roman" pitchFamily="18" charset="0"/>
            </a:endParaRPr>
          </a:p>
          <a:p>
            <a:pPr marL="800100" lvl="1" indent="-342900" eaLnBrk="1" hangingPunct="1">
              <a:spcBef>
                <a:spcPct val="0"/>
              </a:spcBef>
              <a:buFont typeface="微软雅黑" panose="020B0503020204020204" pitchFamily="34" charset="-122"/>
              <a:buChar char="–"/>
              <a:defRPr/>
            </a:pPr>
            <a:r>
              <a:rPr lang="en-US" altLang="zh-CN" sz="2400" dirty="0" err="1">
                <a:solidFill>
                  <a:srgbClr val="000000"/>
                </a:solidFill>
                <a:sym typeface="Times New Roman" pitchFamily="18" charset="0"/>
              </a:rPr>
              <a:t>分布式文件系统HDFS</a:t>
            </a:r>
            <a:endParaRPr lang="en-US" altLang="zh-CN" sz="2400" dirty="0">
              <a:solidFill>
                <a:srgbClr val="000000"/>
              </a:solidFill>
              <a:sym typeface="Times New Roman" pitchFamily="18" charset="0"/>
            </a:endParaRPr>
          </a:p>
          <a:p>
            <a:pPr marL="800100" lvl="1" indent="-342900" eaLnBrk="1" hangingPunct="1">
              <a:spcBef>
                <a:spcPct val="0"/>
              </a:spcBef>
              <a:buFont typeface="微软雅黑" panose="020B0503020204020204" pitchFamily="34" charset="-122"/>
              <a:buChar char="–"/>
              <a:defRPr/>
            </a:pPr>
            <a:r>
              <a:rPr lang="zh-CN" altLang="en-US" sz="2400" dirty="0">
                <a:sym typeface="Times New Roman" pitchFamily="18" charset="0"/>
              </a:rPr>
              <a:t>资源分配系统</a:t>
            </a:r>
            <a:r>
              <a:rPr lang="en-US" altLang="zh-CN" sz="2400" dirty="0">
                <a:sym typeface="Times New Roman" pitchFamily="18" charset="0"/>
              </a:rPr>
              <a:t>Yarn</a:t>
            </a:r>
            <a:endParaRPr lang="zh-CN" altLang="en-US" sz="2400" dirty="0">
              <a:sym typeface="Times New Roman" pitchFamily="18" charset="0"/>
            </a:endParaRPr>
          </a:p>
          <a:p>
            <a:pPr marL="800100" lvl="1" indent="-342900" eaLnBrk="1" hangingPunct="1">
              <a:spcBef>
                <a:spcPct val="0"/>
              </a:spcBef>
              <a:buFont typeface="微软雅黑" panose="020B0503020204020204" pitchFamily="34" charset="-122"/>
              <a:buChar char="–"/>
              <a:defRPr/>
            </a:pPr>
            <a:r>
              <a:rPr lang="en-US" altLang="zh-CN" sz="2400" dirty="0" err="1">
                <a:solidFill>
                  <a:srgbClr val="000000"/>
                </a:solidFill>
                <a:sym typeface="Times New Roman" pitchFamily="18" charset="0"/>
              </a:rPr>
              <a:t>分布式运算框架MapReduce</a:t>
            </a:r>
            <a:endParaRPr lang="zh-CN" altLang="en-US" sz="2000" dirty="0">
              <a:solidFill>
                <a:srgbClr val="000000"/>
              </a:solidFill>
            </a:endParaRPr>
          </a:p>
          <a:p>
            <a:pPr eaLnBrk="1" hangingPunct="1">
              <a:lnSpc>
                <a:spcPts val="1000"/>
              </a:lnSpc>
              <a:spcBef>
                <a:spcPct val="0"/>
              </a:spcBef>
              <a:buFont typeface="Arial" charset="0"/>
              <a:buNone/>
              <a:defRPr/>
            </a:pPr>
            <a:endParaRPr lang="zh-CN" altLang="en-US" sz="2400" dirty="0">
              <a:solidFill>
                <a:srgbClr val="000000"/>
              </a:solidFill>
            </a:endParaRPr>
          </a:p>
          <a:p>
            <a:pPr marL="342900" indent="-342900" eaLnBrk="1" hangingPunct="1">
              <a:spcBef>
                <a:spcPct val="0"/>
              </a:spcBef>
              <a:buFont typeface="Arial" charset="0"/>
              <a:buChar char="•"/>
              <a:defRPr/>
            </a:pPr>
            <a:r>
              <a:rPr lang="en-US" altLang="zh-CN" sz="2400" dirty="0" err="1">
                <a:solidFill>
                  <a:srgbClr val="000000"/>
                </a:solidFill>
                <a:sym typeface="Times New Roman" pitchFamily="18" charset="0"/>
              </a:rPr>
              <a:t>Hadoop这个单词是什么意思</a:t>
            </a:r>
            <a:r>
              <a:rPr lang="en-US" altLang="zh-CN" sz="2400" dirty="0">
                <a:solidFill>
                  <a:srgbClr val="000000"/>
                </a:solidFill>
                <a:sym typeface="Times New Roman" pitchFamily="18" charset="0"/>
              </a:rPr>
              <a:t>？</a:t>
            </a:r>
          </a:p>
          <a:p>
            <a:pPr marL="800100" lvl="1" indent="-342900" eaLnBrk="1" hangingPunct="1">
              <a:spcBef>
                <a:spcPct val="0"/>
              </a:spcBef>
              <a:buFont typeface="微软雅黑" panose="020B0503020204020204" pitchFamily="34" charset="-122"/>
              <a:buChar char="–"/>
              <a:defRPr/>
            </a:pPr>
            <a:r>
              <a:rPr lang="en-US" altLang="zh-CN" sz="2400" dirty="0" err="1">
                <a:solidFill>
                  <a:srgbClr val="000000"/>
                </a:solidFill>
                <a:sym typeface="Times New Roman" pitchFamily="18" charset="0"/>
              </a:rPr>
              <a:t>它是作者儿子的一个毛绒玩具小象的名字</a:t>
            </a:r>
            <a:endParaRPr lang="zh-CN" altLang="en-US" sz="2400" dirty="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TextBox 1"/>
          <p:cNvSpPr>
            <a:spLocks noChangeArrowheads="1"/>
          </p:cNvSpPr>
          <p:nvPr/>
        </p:nvSpPr>
        <p:spPr bwMode="auto">
          <a:xfrm>
            <a:off x="2343150" y="415925"/>
            <a:ext cx="4094163" cy="60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spcBef>
                <a:spcPct val="0"/>
              </a:spcBef>
              <a:buFont typeface="Arial" panose="020B0604020202020204" pitchFamily="34" charset="0"/>
              <a:buNone/>
            </a:pPr>
            <a:r>
              <a:rPr lang="en-US" altLang="zh-CN" sz="3600" b="1">
                <a:solidFill>
                  <a:srgbClr val="000000"/>
                </a:solidFill>
                <a:sym typeface="Times New Roman" panose="02020603050405020304" pitchFamily="18" charset="0"/>
              </a:rPr>
              <a:t>Hadoop,  Why?</a:t>
            </a:r>
            <a:endParaRPr lang="zh-CN" altLang="en-US" sz="3600" b="1">
              <a:solidFill>
                <a:srgbClr val="000000"/>
              </a:solidFill>
            </a:endParaRPr>
          </a:p>
        </p:txBody>
      </p:sp>
      <p:sp>
        <p:nvSpPr>
          <p:cNvPr id="61444" name="TextBox 1"/>
          <p:cNvSpPr>
            <a:spLocks noChangeArrowheads="1"/>
          </p:cNvSpPr>
          <p:nvPr/>
        </p:nvSpPr>
        <p:spPr bwMode="auto">
          <a:xfrm>
            <a:off x="546100" y="1382713"/>
            <a:ext cx="8037513" cy="4200525"/>
          </a:xfrm>
          <a:prstGeom prst="rect">
            <a:avLst/>
          </a:prstGeom>
          <a:noFill/>
          <a:ln>
            <a:noFill/>
          </a:ln>
          <a:extLst/>
        </p:spPr>
        <p:txBody>
          <a:bodyPr lIns="0" tIns="0" rIns="0">
            <a:spAutoFit/>
          </a:bodyPr>
          <a:lstStyle>
            <a:lvl1pPr eaLnBrk="0" hangingPunct="0">
              <a:spcBef>
                <a:spcPct val="20000"/>
              </a:spcBef>
              <a:buChar char="•"/>
              <a:defRPr sz="3200">
                <a:solidFill>
                  <a:schemeClr val="tx1"/>
                </a:solidFill>
                <a:latin typeface="微软雅黑" pitchFamily="34" charset="-122"/>
                <a:ea typeface="微软雅黑" pitchFamily="34" charset="-122"/>
                <a:sym typeface="Calibri" pitchFamily="34" charset="0"/>
              </a:defRPr>
            </a:lvl1pPr>
            <a:lvl2pPr marL="742950" indent="-285750" eaLnBrk="0" hangingPunct="0">
              <a:spcBef>
                <a:spcPct val="20000"/>
              </a:spcBef>
              <a:buChar char="–"/>
              <a:defRPr sz="2800">
                <a:solidFill>
                  <a:schemeClr val="tx1"/>
                </a:solidFill>
                <a:latin typeface="微软雅黑" pitchFamily="34" charset="-122"/>
                <a:ea typeface="微软雅黑" pitchFamily="34" charset="-122"/>
                <a:sym typeface="Calibri" pitchFamily="34" charset="0"/>
              </a:defRPr>
            </a:lvl2pPr>
            <a:lvl3pPr marL="1143000" indent="-228600" eaLnBrk="0" hangingPunct="0">
              <a:spcBef>
                <a:spcPct val="20000"/>
              </a:spcBef>
              <a:buChar char="•"/>
              <a:defRPr sz="2400">
                <a:solidFill>
                  <a:schemeClr val="tx1"/>
                </a:solidFill>
                <a:latin typeface="微软雅黑" pitchFamily="34" charset="-122"/>
                <a:ea typeface="微软雅黑" pitchFamily="34" charset="-122"/>
                <a:sym typeface="Calibri" pitchFamily="34" charset="0"/>
              </a:defRPr>
            </a:lvl3pPr>
            <a:lvl4pPr marL="1600200" indent="-228600" eaLnBrk="0" hangingPunct="0">
              <a:spcBef>
                <a:spcPct val="20000"/>
              </a:spcBef>
              <a:buChar char="–"/>
              <a:defRPr sz="2000">
                <a:solidFill>
                  <a:schemeClr val="tx1"/>
                </a:solidFill>
                <a:latin typeface="微软雅黑" pitchFamily="34" charset="-122"/>
                <a:ea typeface="微软雅黑" pitchFamily="34" charset="-122"/>
                <a:sym typeface="Calibri" pitchFamily="34" charset="0"/>
              </a:defRPr>
            </a:lvl4pPr>
            <a:lvl5pPr marL="2057400" indent="-228600" eaLnBrk="0" hangingPunct="0">
              <a:spcBef>
                <a:spcPct val="20000"/>
              </a:spcBef>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eaLnBrk="1" hangingPunct="1">
              <a:lnSpc>
                <a:spcPct val="150000"/>
              </a:lnSpc>
              <a:spcBef>
                <a:spcPct val="0"/>
              </a:spcBef>
              <a:buFont typeface="Arial" charset="0"/>
              <a:buNone/>
              <a:defRPr/>
            </a:pPr>
            <a:r>
              <a:rPr lang="en-US" altLang="zh-CN" sz="2600" dirty="0">
                <a:solidFill>
                  <a:srgbClr val="000000"/>
                </a:solidFill>
                <a:sym typeface="Times New Roman" pitchFamily="18" charset="0"/>
              </a:rPr>
              <a:t>•   </a:t>
            </a:r>
            <a:r>
              <a:rPr lang="en-US" altLang="zh-CN" sz="2600" dirty="0" err="1">
                <a:solidFill>
                  <a:srgbClr val="000000"/>
                </a:solidFill>
                <a:sym typeface="Times New Roman" pitchFamily="18" charset="0"/>
              </a:rPr>
              <a:t>数据太多了，需要能存储、快速分析Pb级数据集的平台</a:t>
            </a:r>
            <a:endParaRPr lang="zh-CN" altLang="en-US" sz="2600" dirty="0">
              <a:solidFill>
                <a:srgbClr val="000000"/>
              </a:solidFill>
              <a:sym typeface="Times New Roman" pitchFamily="18" charset="0"/>
            </a:endParaRPr>
          </a:p>
          <a:p>
            <a:pPr eaLnBrk="1" hangingPunct="1">
              <a:lnSpc>
                <a:spcPct val="150000"/>
              </a:lnSpc>
              <a:spcBef>
                <a:spcPct val="0"/>
              </a:spcBef>
              <a:buFont typeface="Arial" charset="0"/>
              <a:buNone/>
              <a:defRPr/>
            </a:pPr>
            <a:r>
              <a:rPr lang="en-US" altLang="zh-CN" sz="2600" dirty="0">
                <a:solidFill>
                  <a:srgbClr val="000000"/>
                </a:solidFill>
                <a:sym typeface="Times New Roman" pitchFamily="18" charset="0"/>
              </a:rPr>
              <a:t>•   </a:t>
            </a:r>
            <a:r>
              <a:rPr lang="en-US" altLang="zh-CN" sz="2600" dirty="0" err="1">
                <a:solidFill>
                  <a:srgbClr val="000000"/>
                </a:solidFill>
                <a:sym typeface="Times New Roman" pitchFamily="18" charset="0"/>
              </a:rPr>
              <a:t>单机的存储、IO、CPU有限，需要可扩展的集群</a:t>
            </a:r>
            <a:endParaRPr lang="zh-CN" altLang="en-US" sz="2600" dirty="0">
              <a:solidFill>
                <a:srgbClr val="000000"/>
              </a:solidFill>
              <a:sym typeface="Times New Roman" pitchFamily="18" charset="0"/>
            </a:endParaRPr>
          </a:p>
          <a:p>
            <a:pPr eaLnBrk="1" hangingPunct="1">
              <a:lnSpc>
                <a:spcPct val="150000"/>
              </a:lnSpc>
              <a:spcBef>
                <a:spcPct val="0"/>
              </a:spcBef>
              <a:buFont typeface="Arial" charset="0"/>
              <a:buNone/>
              <a:defRPr/>
            </a:pPr>
            <a:r>
              <a:rPr lang="en-US" altLang="zh-CN" sz="2600" dirty="0">
                <a:solidFill>
                  <a:srgbClr val="000000"/>
                </a:solidFill>
                <a:sym typeface="Times New Roman" pitchFamily="18" charset="0"/>
              </a:rPr>
              <a:t>•   </a:t>
            </a:r>
            <a:r>
              <a:rPr lang="en-US" altLang="zh-CN" sz="2600" dirty="0" err="1">
                <a:solidFill>
                  <a:srgbClr val="000000"/>
                </a:solidFill>
                <a:sym typeface="Times New Roman" pitchFamily="18" charset="0"/>
              </a:rPr>
              <a:t>单点故障问题</a:t>
            </a:r>
            <a:endParaRPr lang="en-US" altLang="zh-CN" sz="2600" dirty="0">
              <a:solidFill>
                <a:srgbClr val="000000"/>
              </a:solidFill>
              <a:sym typeface="Times New Roman" pitchFamily="18" charset="0"/>
            </a:endParaRPr>
          </a:p>
          <a:p>
            <a:pPr lvl="1" eaLnBrk="1" hangingPunct="1">
              <a:lnSpc>
                <a:spcPct val="150000"/>
              </a:lnSpc>
              <a:spcBef>
                <a:spcPct val="0"/>
              </a:spcBef>
              <a:buFont typeface="微软雅黑" panose="020B0503020204020204" pitchFamily="34" charset="-122"/>
              <a:buChar char="–"/>
              <a:defRPr/>
            </a:pPr>
            <a:r>
              <a:rPr lang="en-US" altLang="zh-CN" sz="2400" dirty="0" err="1">
                <a:solidFill>
                  <a:srgbClr val="000000"/>
                </a:solidFill>
                <a:sym typeface="Times New Roman" pitchFamily="18" charset="0"/>
              </a:rPr>
              <a:t>单点故障是正常现象，但需要处理这种异常</a:t>
            </a:r>
            <a:endParaRPr lang="zh-CN" altLang="en-US" sz="2400" dirty="0">
              <a:solidFill>
                <a:srgbClr val="000000"/>
              </a:solidFill>
              <a:sym typeface="Times New Roman" pitchFamily="18" charset="0"/>
            </a:endParaRPr>
          </a:p>
          <a:p>
            <a:pPr lvl="1" eaLnBrk="1" hangingPunct="1">
              <a:lnSpc>
                <a:spcPct val="150000"/>
              </a:lnSpc>
              <a:spcBef>
                <a:spcPct val="0"/>
              </a:spcBef>
              <a:buFont typeface="微软雅黑" panose="020B0503020204020204" pitchFamily="34" charset="-122"/>
              <a:buChar char="–"/>
              <a:defRPr/>
            </a:pPr>
            <a:r>
              <a:rPr lang="en-US" altLang="zh-CN" sz="2400" dirty="0" err="1">
                <a:solidFill>
                  <a:srgbClr val="000000"/>
                </a:solidFill>
                <a:sym typeface="Times New Roman" pitchFamily="18" charset="0"/>
              </a:rPr>
              <a:t>节点有增有减</a:t>
            </a:r>
            <a:endParaRPr lang="en-US" altLang="zh-CN" sz="2400" dirty="0">
              <a:solidFill>
                <a:srgbClr val="000000"/>
              </a:solidFill>
              <a:sym typeface="Times New Roman" pitchFamily="18" charset="0"/>
            </a:endParaRPr>
          </a:p>
          <a:p>
            <a:pPr indent="-285750" eaLnBrk="1" hangingPunct="1">
              <a:lnSpc>
                <a:spcPct val="150000"/>
              </a:lnSpc>
              <a:spcBef>
                <a:spcPct val="0"/>
              </a:spcBef>
              <a:buFont typeface="Arial" charset="0"/>
              <a:buNone/>
              <a:defRPr/>
            </a:pPr>
            <a:r>
              <a:rPr lang="en-US" altLang="zh-CN" sz="2800" dirty="0">
                <a:solidFill>
                  <a:srgbClr val="000000"/>
                </a:solidFill>
                <a:sym typeface="Times New Roman" pitchFamily="18" charset="0"/>
              </a:rPr>
              <a:t>•  </a:t>
            </a:r>
            <a:r>
              <a:rPr lang="en-US" altLang="zh-CN" sz="2600" dirty="0" err="1">
                <a:solidFill>
                  <a:srgbClr val="000000"/>
                </a:solidFill>
                <a:sym typeface="Times New Roman" pitchFamily="18" charset="0"/>
              </a:rPr>
              <a:t>需要好用的、可靠的基础平台来解决，最好是开源的</a:t>
            </a:r>
            <a:endParaRPr lang="zh-CN" altLang="en-US" sz="2600" dirty="0">
              <a:solidFill>
                <a:srgbClr val="000000"/>
              </a:solidFill>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TextBox 1"/>
          <p:cNvSpPr>
            <a:spLocks noChangeArrowheads="1"/>
          </p:cNvSpPr>
          <p:nvPr/>
        </p:nvSpPr>
        <p:spPr bwMode="auto">
          <a:xfrm>
            <a:off x="1328738" y="234950"/>
            <a:ext cx="6834187" cy="60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spcBef>
                <a:spcPct val="0"/>
              </a:spcBef>
              <a:buFont typeface="Arial" panose="020B0604020202020204" pitchFamily="34" charset="0"/>
              <a:buNone/>
            </a:pPr>
            <a:r>
              <a:rPr lang="en-US" altLang="zh-CN" sz="3600" b="1">
                <a:solidFill>
                  <a:srgbClr val="000000"/>
                </a:solidFill>
                <a:sym typeface="Times New Roman" panose="02020603050405020304" pitchFamily="18" charset="0"/>
              </a:rPr>
              <a:t>传统RDBMS处理大数据的局限性</a:t>
            </a:r>
            <a:endParaRPr lang="zh-CN" altLang="en-US" sz="3600" b="1">
              <a:solidFill>
                <a:srgbClr val="000000"/>
              </a:solidFill>
            </a:endParaRPr>
          </a:p>
        </p:txBody>
      </p:sp>
      <p:sp>
        <p:nvSpPr>
          <p:cNvPr id="72707" name="TextBox 1"/>
          <p:cNvSpPr>
            <a:spLocks noChangeArrowheads="1"/>
          </p:cNvSpPr>
          <p:nvPr/>
        </p:nvSpPr>
        <p:spPr bwMode="auto">
          <a:xfrm>
            <a:off x="209550" y="903288"/>
            <a:ext cx="1179513" cy="446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spcBef>
                <a:spcPct val="0"/>
              </a:spcBef>
              <a:buFont typeface="Arial" panose="020B0604020202020204" pitchFamily="34" charset="0"/>
              <a:buNone/>
            </a:pPr>
            <a:r>
              <a:rPr lang="en-US" altLang="zh-CN" sz="2600">
                <a:solidFill>
                  <a:srgbClr val="000000"/>
                </a:solidFill>
                <a:sym typeface="Times New Roman" panose="02020603050405020304" pitchFamily="18" charset="0"/>
              </a:rPr>
              <a:t>•    容量</a:t>
            </a:r>
            <a:endParaRPr lang="zh-CN" altLang="en-US" sz="2600"/>
          </a:p>
        </p:txBody>
      </p:sp>
      <p:sp>
        <p:nvSpPr>
          <p:cNvPr id="72708" name="TextBox 1"/>
          <p:cNvSpPr>
            <a:spLocks noChangeArrowheads="1"/>
          </p:cNvSpPr>
          <p:nvPr/>
        </p:nvSpPr>
        <p:spPr bwMode="auto">
          <a:xfrm>
            <a:off x="666750" y="1258888"/>
            <a:ext cx="3209925" cy="446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spcBef>
                <a:spcPct val="0"/>
              </a:spcBef>
              <a:buFont typeface="Arial" panose="020B0604020202020204" pitchFamily="34" charset="0"/>
              <a:buNone/>
            </a:pPr>
            <a:r>
              <a:rPr lang="en-US" altLang="zh-CN" sz="2600">
                <a:solidFill>
                  <a:srgbClr val="000000"/>
                </a:solidFill>
                <a:sym typeface="Times New Roman" panose="02020603050405020304" pitchFamily="18" charset="0"/>
              </a:rPr>
              <a:t>– 100GB  ～  100  TB</a:t>
            </a:r>
            <a:endParaRPr lang="zh-CN" altLang="en-US" sz="2600"/>
          </a:p>
        </p:txBody>
      </p:sp>
      <p:sp>
        <p:nvSpPr>
          <p:cNvPr id="72709" name="TextBox 1"/>
          <p:cNvSpPr>
            <a:spLocks noChangeArrowheads="1"/>
          </p:cNvSpPr>
          <p:nvPr/>
        </p:nvSpPr>
        <p:spPr bwMode="auto">
          <a:xfrm>
            <a:off x="209550" y="1589088"/>
            <a:ext cx="1179513" cy="846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spcBef>
                <a:spcPct val="0"/>
              </a:spcBef>
              <a:buFont typeface="Arial" panose="020B0604020202020204" pitchFamily="34" charset="0"/>
              <a:buNone/>
            </a:pPr>
            <a:r>
              <a:rPr lang="en-US" altLang="zh-CN" sz="2600">
                <a:solidFill>
                  <a:srgbClr val="000000"/>
                </a:solidFill>
                <a:sym typeface="Times New Roman" panose="02020603050405020304" pitchFamily="18" charset="0"/>
              </a:rPr>
              <a:t>•    速度</a:t>
            </a:r>
            <a:endParaRPr lang="zh-CN" altLang="en-US" sz="2600">
              <a:solidFill>
                <a:srgbClr val="000000"/>
              </a:solidFill>
              <a:sym typeface="Times New Roman" panose="02020603050405020304" pitchFamily="18" charset="0"/>
            </a:endParaRPr>
          </a:p>
          <a:p>
            <a:pPr eaLnBrk="1" hangingPunct="1">
              <a:spcBef>
                <a:spcPct val="0"/>
              </a:spcBef>
              <a:buFont typeface="Arial" panose="020B0604020202020204" pitchFamily="34" charset="0"/>
              <a:buNone/>
            </a:pPr>
            <a:r>
              <a:rPr lang="en-US" altLang="zh-CN" sz="2600">
                <a:solidFill>
                  <a:srgbClr val="000000"/>
                </a:solidFill>
                <a:sym typeface="Times New Roman" panose="02020603050405020304" pitchFamily="18" charset="0"/>
              </a:rPr>
              <a:t>•    成本</a:t>
            </a:r>
            <a:endParaRPr lang="zh-CN" altLang="en-US" sz="2600"/>
          </a:p>
        </p:txBody>
      </p:sp>
      <p:sp>
        <p:nvSpPr>
          <p:cNvPr id="72710" name="TextBox 1"/>
          <p:cNvSpPr>
            <a:spLocks noChangeArrowheads="1"/>
          </p:cNvSpPr>
          <p:nvPr/>
        </p:nvSpPr>
        <p:spPr bwMode="auto">
          <a:xfrm>
            <a:off x="666750" y="2360613"/>
            <a:ext cx="5248275" cy="846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spcBef>
                <a:spcPct val="0"/>
              </a:spcBef>
              <a:buFont typeface="Arial" panose="020B0604020202020204" pitchFamily="34" charset="0"/>
              <a:buNone/>
            </a:pPr>
            <a:r>
              <a:rPr lang="en-US" altLang="zh-CN" sz="2600">
                <a:solidFill>
                  <a:srgbClr val="000000"/>
                </a:solidFill>
                <a:sym typeface="Times New Roman" panose="02020603050405020304" pitchFamily="18" charset="0"/>
              </a:rPr>
              <a:t>– 高端设备的价格超过线性增加比例</a:t>
            </a:r>
            <a:endParaRPr lang="zh-CN" altLang="en-US" sz="2600">
              <a:solidFill>
                <a:srgbClr val="000000"/>
              </a:solidFill>
              <a:sym typeface="Times New Roman" panose="02020603050405020304" pitchFamily="18" charset="0"/>
            </a:endParaRPr>
          </a:p>
          <a:p>
            <a:pPr eaLnBrk="1" hangingPunct="1">
              <a:spcBef>
                <a:spcPct val="0"/>
              </a:spcBef>
              <a:buFont typeface="Arial" panose="020B0604020202020204" pitchFamily="34" charset="0"/>
              <a:buNone/>
            </a:pPr>
            <a:r>
              <a:rPr lang="en-US" altLang="zh-CN" sz="2600">
                <a:solidFill>
                  <a:srgbClr val="000000"/>
                </a:solidFill>
                <a:sym typeface="Times New Roman" panose="02020603050405020304" pitchFamily="18" charset="0"/>
              </a:rPr>
              <a:t>– 软件按年收取授权费或技术支持费</a:t>
            </a:r>
            <a:endParaRPr lang="zh-CN" altLang="en-US" sz="2600"/>
          </a:p>
        </p:txBody>
      </p:sp>
      <p:sp>
        <p:nvSpPr>
          <p:cNvPr id="72711" name="TextBox 1"/>
          <p:cNvSpPr>
            <a:spLocks noChangeArrowheads="1"/>
          </p:cNvSpPr>
          <p:nvPr/>
        </p:nvSpPr>
        <p:spPr bwMode="auto">
          <a:xfrm>
            <a:off x="209550" y="3251200"/>
            <a:ext cx="2179638" cy="446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spcBef>
                <a:spcPct val="0"/>
              </a:spcBef>
              <a:buFont typeface="Arial" panose="020B0604020202020204" pitchFamily="34" charset="0"/>
              <a:buNone/>
            </a:pPr>
            <a:r>
              <a:rPr lang="en-US" altLang="zh-CN" sz="2600">
                <a:solidFill>
                  <a:srgbClr val="000000"/>
                </a:solidFill>
                <a:sym typeface="Times New Roman" panose="02020603050405020304" pitchFamily="18" charset="0"/>
              </a:rPr>
              <a:t>•    代码复杂度</a:t>
            </a:r>
            <a:endParaRPr lang="zh-CN" altLang="en-US" sz="2600"/>
          </a:p>
        </p:txBody>
      </p:sp>
      <p:sp>
        <p:nvSpPr>
          <p:cNvPr id="72712" name="TextBox 1"/>
          <p:cNvSpPr>
            <a:spLocks noChangeArrowheads="1"/>
          </p:cNvSpPr>
          <p:nvPr/>
        </p:nvSpPr>
        <p:spPr bwMode="auto">
          <a:xfrm>
            <a:off x="666750" y="3671888"/>
            <a:ext cx="3581400" cy="846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spcBef>
                <a:spcPct val="0"/>
              </a:spcBef>
              <a:buFont typeface="Arial" panose="020B0604020202020204" pitchFamily="34" charset="0"/>
              <a:buNone/>
            </a:pPr>
            <a:r>
              <a:rPr lang="en-US" altLang="zh-CN" sz="2600">
                <a:solidFill>
                  <a:srgbClr val="000000"/>
                </a:solidFill>
                <a:sym typeface="Times New Roman" panose="02020603050405020304" pitchFamily="18" charset="0"/>
              </a:rPr>
              <a:t>– 分表、分库</a:t>
            </a:r>
          </a:p>
          <a:p>
            <a:pPr eaLnBrk="1" hangingPunct="1">
              <a:spcBef>
                <a:spcPct val="0"/>
              </a:spcBef>
              <a:buFont typeface="Arial" panose="020B0604020202020204" pitchFamily="34" charset="0"/>
              <a:buNone/>
            </a:pPr>
            <a:r>
              <a:rPr lang="en-US" altLang="zh-CN" sz="2600">
                <a:solidFill>
                  <a:srgbClr val="000000"/>
                </a:solidFill>
                <a:sym typeface="Times New Roman" panose="02020603050405020304" pitchFamily="18" charset="0"/>
              </a:rPr>
              <a:t>– 跨库之间的数据一致性</a:t>
            </a:r>
            <a:endParaRPr lang="zh-CN" altLang="en-US" sz="2600"/>
          </a:p>
        </p:txBody>
      </p:sp>
      <p:sp>
        <p:nvSpPr>
          <p:cNvPr id="72713" name="TextBox 1"/>
          <p:cNvSpPr>
            <a:spLocks noChangeArrowheads="1"/>
          </p:cNvSpPr>
          <p:nvPr/>
        </p:nvSpPr>
        <p:spPr bwMode="auto">
          <a:xfrm>
            <a:off x="209550" y="4457700"/>
            <a:ext cx="1846263" cy="446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spcBef>
                <a:spcPct val="0"/>
              </a:spcBef>
              <a:buFont typeface="Arial" panose="020B0604020202020204" pitchFamily="34" charset="0"/>
              <a:buNone/>
            </a:pPr>
            <a:r>
              <a:rPr lang="en-US" altLang="zh-CN" sz="2600">
                <a:solidFill>
                  <a:srgbClr val="000000"/>
                </a:solidFill>
                <a:sym typeface="Times New Roman" panose="02020603050405020304" pitchFamily="18" charset="0"/>
              </a:rPr>
              <a:t>•    数据类型</a:t>
            </a:r>
            <a:endParaRPr lang="zh-CN" altLang="en-US" sz="2600"/>
          </a:p>
        </p:txBody>
      </p:sp>
      <p:sp>
        <p:nvSpPr>
          <p:cNvPr id="72714" name="TextBox 1"/>
          <p:cNvSpPr>
            <a:spLocks noChangeArrowheads="1"/>
          </p:cNvSpPr>
          <p:nvPr/>
        </p:nvSpPr>
        <p:spPr bwMode="auto">
          <a:xfrm>
            <a:off x="735013" y="4908550"/>
            <a:ext cx="6140450" cy="44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spcBef>
                <a:spcPct val="0"/>
              </a:spcBef>
              <a:buFont typeface="Arial" panose="020B0604020202020204" pitchFamily="34" charset="0"/>
              <a:buNone/>
            </a:pPr>
            <a:r>
              <a:rPr lang="en-US" altLang="zh-CN" sz="2600">
                <a:solidFill>
                  <a:srgbClr val="000000"/>
                </a:solidFill>
                <a:sym typeface="Times New Roman" panose="02020603050405020304" pitchFamily="18" charset="0"/>
              </a:rPr>
              <a:t>– 结构化:  表结构预定义,  每行的列都一样</a:t>
            </a:r>
            <a:endParaRPr lang="zh-CN" altLang="en-US" sz="2600"/>
          </a:p>
        </p:txBody>
      </p:sp>
      <p:sp>
        <p:nvSpPr>
          <p:cNvPr id="72715" name="TextBox 1"/>
          <p:cNvSpPr>
            <a:spLocks noChangeArrowheads="1"/>
          </p:cNvSpPr>
          <p:nvPr/>
        </p:nvSpPr>
        <p:spPr bwMode="auto">
          <a:xfrm>
            <a:off x="708025" y="5337175"/>
            <a:ext cx="8199438" cy="846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spcBef>
                <a:spcPct val="0"/>
              </a:spcBef>
              <a:buFont typeface="Arial" panose="020B0604020202020204" pitchFamily="34" charset="0"/>
              <a:buNone/>
            </a:pPr>
            <a:r>
              <a:rPr lang="en-US" altLang="zh-CN" sz="2600">
                <a:solidFill>
                  <a:srgbClr val="000000"/>
                </a:solidFill>
                <a:sym typeface="Times New Roman" panose="02020603050405020304" pitchFamily="18" charset="0"/>
              </a:rPr>
              <a:t>– 强类型:  对blob以及文件的处理,  在时间和空间上效率</a:t>
            </a:r>
          </a:p>
          <a:p>
            <a:pPr eaLnBrk="1" hangingPunct="1">
              <a:spcBef>
                <a:spcPct val="0"/>
              </a:spcBef>
              <a:buFont typeface="Arial" panose="020B0604020202020204" pitchFamily="34" charset="0"/>
              <a:buNone/>
            </a:pPr>
            <a:r>
              <a:rPr lang="en-US" altLang="zh-CN" sz="2600">
                <a:solidFill>
                  <a:srgbClr val="000000"/>
                </a:solidFill>
                <a:sym typeface="Times New Roman" panose="02020603050405020304" pitchFamily="18" charset="0"/>
              </a:rPr>
              <a:t>都不高</a:t>
            </a:r>
            <a:endParaRPr lang="zh-CN" altLang="en-US" sz="260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730"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7500" y="1282700"/>
            <a:ext cx="5892800" cy="393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3731" name="TextBox 1"/>
          <p:cNvSpPr>
            <a:spLocks noChangeArrowheads="1"/>
          </p:cNvSpPr>
          <p:nvPr/>
        </p:nvSpPr>
        <p:spPr bwMode="auto">
          <a:xfrm>
            <a:off x="3079750" y="557213"/>
            <a:ext cx="305593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lnSpc>
                <a:spcPts val="4000"/>
              </a:lnSpc>
              <a:spcBef>
                <a:spcPct val="0"/>
              </a:spcBef>
              <a:buFont typeface="Arial" panose="020B0604020202020204" pitchFamily="34" charset="0"/>
              <a:buNone/>
            </a:pPr>
            <a:r>
              <a:rPr lang="en-US" altLang="zh-CN" sz="3600" b="1">
                <a:solidFill>
                  <a:srgbClr val="000000"/>
                </a:solidFill>
                <a:sym typeface="Times New Roman" panose="02020603050405020304" pitchFamily="18" charset="0"/>
              </a:rPr>
              <a:t>Google的贡献</a:t>
            </a:r>
            <a:endParaRPr lang="zh-CN" altLang="en-US" sz="3600" b="1">
              <a:solidFill>
                <a:srgbClr val="000000"/>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图片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066800"/>
            <a:ext cx="9144000" cy="4702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TextBox 1"/>
          <p:cNvSpPr>
            <a:spLocks noChangeArrowheads="1"/>
          </p:cNvSpPr>
          <p:nvPr/>
        </p:nvSpPr>
        <p:spPr bwMode="auto">
          <a:xfrm>
            <a:off x="1868488" y="431800"/>
            <a:ext cx="5407025"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lnSpc>
                <a:spcPts val="4000"/>
              </a:lnSpc>
              <a:spcBef>
                <a:spcPct val="0"/>
              </a:spcBef>
              <a:buFont typeface="Arial" panose="020B0604020202020204" pitchFamily="34" charset="0"/>
              <a:buNone/>
            </a:pPr>
            <a:r>
              <a:rPr lang="en-US" altLang="zh-CN" sz="3600" b="1">
                <a:solidFill>
                  <a:srgbClr val="000000"/>
                </a:solidFill>
                <a:sym typeface="Times New Roman" panose="02020603050405020304" pitchFamily="18" charset="0"/>
              </a:rPr>
              <a:t>The Google File System</a:t>
            </a:r>
            <a:endParaRPr lang="zh-CN" altLang="en-US" sz="3600" b="1">
              <a:solidFill>
                <a:srgbClr val="000000"/>
              </a:solidFill>
            </a:endParaRPr>
          </a:p>
        </p:txBody>
      </p:sp>
      <p:sp>
        <p:nvSpPr>
          <p:cNvPr id="74755" name="TextBox 1"/>
          <p:cNvSpPr>
            <a:spLocks noChangeArrowheads="1"/>
          </p:cNvSpPr>
          <p:nvPr/>
        </p:nvSpPr>
        <p:spPr bwMode="auto">
          <a:xfrm>
            <a:off x="546100" y="1295400"/>
            <a:ext cx="7686675"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lnSpc>
                <a:spcPts val="3100"/>
              </a:lnSpc>
              <a:spcBef>
                <a:spcPct val="0"/>
              </a:spcBef>
              <a:buFont typeface="Arial" panose="020B0604020202020204" pitchFamily="34" charset="0"/>
              <a:buNone/>
            </a:pPr>
            <a:r>
              <a:rPr lang="en-US" altLang="zh-CN" sz="2800">
                <a:solidFill>
                  <a:srgbClr val="000000"/>
                </a:solidFill>
                <a:sym typeface="Times New Roman" panose="02020603050405020304" pitchFamily="18" charset="0"/>
              </a:rPr>
              <a:t>•   作者： Sanjay Ghemawat, Howard Gobioff,</a:t>
            </a:r>
            <a:endParaRPr lang="zh-CN" altLang="en-US" sz="1800"/>
          </a:p>
        </p:txBody>
      </p:sp>
      <p:sp>
        <p:nvSpPr>
          <p:cNvPr id="74756" name="TextBox 1"/>
          <p:cNvSpPr>
            <a:spLocks noChangeArrowheads="1"/>
          </p:cNvSpPr>
          <p:nvPr/>
        </p:nvSpPr>
        <p:spPr bwMode="auto">
          <a:xfrm>
            <a:off x="977900" y="1714500"/>
            <a:ext cx="2749550"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lnSpc>
                <a:spcPts val="3100"/>
              </a:lnSpc>
              <a:spcBef>
                <a:spcPct val="0"/>
              </a:spcBef>
              <a:buFont typeface="Arial" panose="020B0604020202020204" pitchFamily="34" charset="0"/>
              <a:buNone/>
            </a:pPr>
            <a:r>
              <a:rPr lang="en-US" altLang="zh-CN" sz="2800">
                <a:solidFill>
                  <a:srgbClr val="000000"/>
                </a:solidFill>
                <a:sym typeface="Times New Roman" panose="02020603050405020304" pitchFamily="18" charset="0"/>
              </a:rPr>
              <a:t>Shun-Tak Leung</a:t>
            </a:r>
            <a:endParaRPr lang="zh-CN" altLang="en-US" sz="1800"/>
          </a:p>
        </p:txBody>
      </p:sp>
      <p:sp>
        <p:nvSpPr>
          <p:cNvPr id="74757" name="TextBox 1"/>
          <p:cNvSpPr>
            <a:spLocks noChangeArrowheads="1"/>
          </p:cNvSpPr>
          <p:nvPr/>
        </p:nvSpPr>
        <p:spPr bwMode="auto">
          <a:xfrm>
            <a:off x="546100" y="2222500"/>
            <a:ext cx="5291138"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lnSpc>
                <a:spcPts val="3100"/>
              </a:lnSpc>
              <a:spcBef>
                <a:spcPct val="0"/>
              </a:spcBef>
              <a:buFont typeface="Arial" panose="020B0604020202020204" pitchFamily="34" charset="0"/>
              <a:buNone/>
            </a:pPr>
            <a:r>
              <a:rPr lang="en-US" altLang="zh-CN" sz="2800">
                <a:solidFill>
                  <a:srgbClr val="000000"/>
                </a:solidFill>
                <a:sym typeface="Times New Roman" panose="02020603050405020304" pitchFamily="18" charset="0"/>
              </a:rPr>
              <a:t>•   首次发表于2003年10月，纽约</a:t>
            </a:r>
            <a:endParaRPr lang="zh-CN" altLang="en-US" sz="1800"/>
          </a:p>
        </p:txBody>
      </p:sp>
      <p:sp>
        <p:nvSpPr>
          <p:cNvPr id="74758" name="TextBox 1"/>
          <p:cNvSpPr>
            <a:spLocks noChangeArrowheads="1"/>
          </p:cNvSpPr>
          <p:nvPr/>
        </p:nvSpPr>
        <p:spPr bwMode="auto">
          <a:xfrm>
            <a:off x="546100" y="2730500"/>
            <a:ext cx="6929438"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lnSpc>
                <a:spcPts val="3100"/>
              </a:lnSpc>
              <a:spcBef>
                <a:spcPct val="0"/>
              </a:spcBef>
              <a:buFont typeface="Arial" panose="020B0604020202020204" pitchFamily="34" charset="0"/>
              <a:buNone/>
            </a:pPr>
            <a:r>
              <a:rPr lang="en-US" altLang="zh-CN" sz="2800">
                <a:solidFill>
                  <a:srgbClr val="000000"/>
                </a:solidFill>
                <a:sym typeface="Times New Roman" panose="02020603050405020304" pitchFamily="18" charset="0"/>
              </a:rPr>
              <a:t>•   第19届ACM Symposium on Operating</a:t>
            </a:r>
            <a:endParaRPr lang="zh-CN" altLang="en-US" sz="1800"/>
          </a:p>
        </p:txBody>
      </p:sp>
      <p:sp>
        <p:nvSpPr>
          <p:cNvPr id="74759" name="TextBox 1"/>
          <p:cNvSpPr>
            <a:spLocks noChangeArrowheads="1"/>
          </p:cNvSpPr>
          <p:nvPr/>
        </p:nvSpPr>
        <p:spPr bwMode="auto">
          <a:xfrm>
            <a:off x="977900" y="3162300"/>
            <a:ext cx="3144838"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lnSpc>
                <a:spcPts val="3100"/>
              </a:lnSpc>
              <a:spcBef>
                <a:spcPct val="0"/>
              </a:spcBef>
              <a:buFont typeface="Arial" panose="020B0604020202020204" pitchFamily="34" charset="0"/>
              <a:buNone/>
            </a:pPr>
            <a:r>
              <a:rPr lang="en-US" altLang="zh-CN" sz="2800">
                <a:solidFill>
                  <a:srgbClr val="000000"/>
                </a:solidFill>
                <a:sym typeface="Times New Roman" panose="02020603050405020304" pitchFamily="18" charset="0"/>
              </a:rPr>
              <a:t>Systems Principles</a:t>
            </a:r>
            <a:endParaRPr lang="zh-CN" altLang="en-US" sz="1800"/>
          </a:p>
        </p:txBody>
      </p:sp>
      <p:sp>
        <p:nvSpPr>
          <p:cNvPr id="74760" name="TextBox 1"/>
          <p:cNvSpPr>
            <a:spLocks noChangeArrowheads="1"/>
          </p:cNvSpPr>
          <p:nvPr/>
        </p:nvSpPr>
        <p:spPr bwMode="auto">
          <a:xfrm>
            <a:off x="546100" y="3670300"/>
            <a:ext cx="5826125"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lnSpc>
                <a:spcPts val="3100"/>
              </a:lnSpc>
              <a:spcBef>
                <a:spcPct val="0"/>
              </a:spcBef>
              <a:buFont typeface="Arial" panose="020B0604020202020204" pitchFamily="34" charset="0"/>
              <a:buNone/>
            </a:pPr>
            <a:r>
              <a:rPr lang="en-US" altLang="zh-CN" sz="2800">
                <a:solidFill>
                  <a:srgbClr val="000000"/>
                </a:solidFill>
                <a:sym typeface="Times New Roman" panose="02020603050405020304" pitchFamily="18" charset="0"/>
              </a:rPr>
              <a:t>•   首个商用的超大型分布式文件系统</a:t>
            </a:r>
            <a:endParaRPr lang="zh-CN" altLang="en-US" sz="1800"/>
          </a:p>
        </p:txBody>
      </p:sp>
      <p:sp>
        <p:nvSpPr>
          <p:cNvPr id="74761" name="TextBox 1"/>
          <p:cNvSpPr>
            <a:spLocks noChangeArrowheads="1"/>
          </p:cNvSpPr>
          <p:nvPr/>
        </p:nvSpPr>
        <p:spPr bwMode="auto">
          <a:xfrm>
            <a:off x="546100" y="4178300"/>
            <a:ext cx="6904038"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lnSpc>
                <a:spcPts val="3100"/>
              </a:lnSpc>
              <a:spcBef>
                <a:spcPct val="0"/>
              </a:spcBef>
              <a:buFont typeface="Arial" panose="020B0604020202020204" pitchFamily="34" charset="0"/>
              <a:buNone/>
            </a:pPr>
            <a:r>
              <a:rPr lang="en-US" altLang="zh-CN" sz="2800">
                <a:solidFill>
                  <a:srgbClr val="000000"/>
                </a:solidFill>
                <a:sym typeface="Times New Roman" panose="02020603050405020304" pitchFamily="18" charset="0"/>
              </a:rPr>
              <a:t>•   价值在于经验的分享，而不是架构的先进</a:t>
            </a:r>
            <a:endParaRPr lang="zh-CN" altLang="en-US" sz="1800"/>
          </a:p>
        </p:txBody>
      </p:sp>
      <p:sp>
        <p:nvSpPr>
          <p:cNvPr id="74762" name="TextBox 1"/>
          <p:cNvSpPr>
            <a:spLocks noChangeArrowheads="1"/>
          </p:cNvSpPr>
          <p:nvPr/>
        </p:nvSpPr>
        <p:spPr bwMode="auto">
          <a:xfrm>
            <a:off x="1460500" y="4737100"/>
            <a:ext cx="3856038"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lnSpc>
                <a:spcPts val="3300"/>
              </a:lnSpc>
              <a:spcBef>
                <a:spcPct val="0"/>
              </a:spcBef>
              <a:buFont typeface="Arial" panose="020B0604020202020204" pitchFamily="34" charset="0"/>
              <a:buNone/>
            </a:pPr>
            <a:r>
              <a:rPr lang="en-US" altLang="zh-CN" sz="2800">
                <a:solidFill>
                  <a:srgbClr val="000000"/>
                </a:solidFill>
                <a:sym typeface="Times New Roman" panose="02020603050405020304" pitchFamily="18" charset="0"/>
              </a:rPr>
              <a:t>—— “这是可行的</a:t>
            </a:r>
            <a:r>
              <a:rPr lang="en-US" altLang="zh-CN">
                <a:solidFill>
                  <a:srgbClr val="000000"/>
                </a:solidFill>
                <a:sym typeface="Times New Roman" panose="02020603050405020304" pitchFamily="18" charset="0"/>
              </a:rPr>
              <a:t>！”</a:t>
            </a:r>
            <a:endParaRPr lang="zh-CN" altLang="en-US" sz="180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TextBox 1"/>
          <p:cNvSpPr>
            <a:spLocks noChangeArrowheads="1"/>
          </p:cNvSpPr>
          <p:nvPr/>
        </p:nvSpPr>
        <p:spPr bwMode="auto">
          <a:xfrm>
            <a:off x="2514600" y="444500"/>
            <a:ext cx="4557713" cy="49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lnSpc>
                <a:spcPts val="3500"/>
              </a:lnSpc>
              <a:spcBef>
                <a:spcPct val="0"/>
              </a:spcBef>
              <a:buFont typeface="Arial" panose="020B0604020202020204" pitchFamily="34" charset="0"/>
              <a:buNone/>
            </a:pPr>
            <a:r>
              <a:rPr lang="en-US" altLang="zh-CN" sz="3600" b="1">
                <a:solidFill>
                  <a:srgbClr val="000000"/>
                </a:solidFill>
                <a:sym typeface="Times New Roman" panose="02020603050405020304" pitchFamily="18" charset="0"/>
              </a:rPr>
              <a:t>Google</a:t>
            </a:r>
            <a:r>
              <a:rPr lang="en-US" altLang="zh-CN" sz="3800" b="1">
                <a:solidFill>
                  <a:srgbClr val="000000"/>
                </a:solidFill>
                <a:sym typeface="Times New Roman" panose="02020603050405020304" pitchFamily="18" charset="0"/>
              </a:rPr>
              <a:t> </a:t>
            </a:r>
            <a:r>
              <a:rPr lang="en-US" altLang="zh-CN" sz="3600" b="1">
                <a:solidFill>
                  <a:srgbClr val="000000"/>
                </a:solidFill>
                <a:sym typeface="Times New Roman" panose="02020603050405020304" pitchFamily="18" charset="0"/>
              </a:rPr>
              <a:t>MapReduce</a:t>
            </a:r>
            <a:endParaRPr lang="zh-CN" altLang="en-US" sz="3600" b="1">
              <a:solidFill>
                <a:srgbClr val="000000"/>
              </a:solidFill>
            </a:endParaRPr>
          </a:p>
        </p:txBody>
      </p:sp>
      <p:sp>
        <p:nvSpPr>
          <p:cNvPr id="75779" name="TextBox 1"/>
          <p:cNvSpPr>
            <a:spLocks noChangeArrowheads="1"/>
          </p:cNvSpPr>
          <p:nvPr/>
        </p:nvSpPr>
        <p:spPr bwMode="auto">
          <a:xfrm>
            <a:off x="546100" y="1143000"/>
            <a:ext cx="7005638" cy="94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lnSpc>
                <a:spcPts val="3100"/>
              </a:lnSpc>
              <a:spcBef>
                <a:spcPct val="0"/>
              </a:spcBef>
              <a:buFont typeface="Arial" panose="020B0604020202020204" pitchFamily="34" charset="0"/>
              <a:buNone/>
            </a:pPr>
            <a:r>
              <a:rPr lang="en-US" altLang="zh-CN" sz="2800">
                <a:solidFill>
                  <a:srgbClr val="000000"/>
                </a:solidFill>
                <a:sym typeface="Times New Roman" panose="02020603050405020304" pitchFamily="18" charset="0"/>
              </a:rPr>
              <a:t>•   作者： Jeffrey Dean, Sanjay Ghemawat</a:t>
            </a:r>
            <a:endParaRPr lang="zh-CN" altLang="en-US" sz="2800">
              <a:solidFill>
                <a:srgbClr val="000000"/>
              </a:solidFill>
              <a:sym typeface="Times New Roman" panose="02020603050405020304" pitchFamily="18" charset="0"/>
            </a:endParaRPr>
          </a:p>
          <a:p>
            <a:pPr eaLnBrk="1" hangingPunct="1">
              <a:lnSpc>
                <a:spcPts val="3900"/>
              </a:lnSpc>
              <a:spcBef>
                <a:spcPct val="0"/>
              </a:spcBef>
              <a:buFont typeface="Arial" panose="020B0604020202020204" pitchFamily="34" charset="0"/>
              <a:buNone/>
            </a:pPr>
            <a:r>
              <a:rPr lang="en-US" altLang="zh-CN" sz="2800">
                <a:solidFill>
                  <a:srgbClr val="000000"/>
                </a:solidFill>
                <a:sym typeface="Times New Roman" panose="02020603050405020304" pitchFamily="18" charset="0"/>
              </a:rPr>
              <a:t>•   首次发表于2004年12月，旧金山</a:t>
            </a:r>
            <a:endParaRPr lang="zh-CN" altLang="en-US" sz="1800"/>
          </a:p>
        </p:txBody>
      </p:sp>
      <p:sp>
        <p:nvSpPr>
          <p:cNvPr id="75780" name="TextBox 1"/>
          <p:cNvSpPr>
            <a:spLocks noChangeArrowheads="1"/>
          </p:cNvSpPr>
          <p:nvPr/>
        </p:nvSpPr>
        <p:spPr bwMode="auto">
          <a:xfrm>
            <a:off x="546100" y="2146300"/>
            <a:ext cx="8067675"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lnSpc>
                <a:spcPts val="3100"/>
              </a:lnSpc>
              <a:spcBef>
                <a:spcPct val="0"/>
              </a:spcBef>
              <a:buFont typeface="Arial" panose="020B0604020202020204" pitchFamily="34" charset="0"/>
              <a:buNone/>
            </a:pPr>
            <a:r>
              <a:rPr lang="en-US" altLang="zh-CN" sz="2800">
                <a:solidFill>
                  <a:srgbClr val="000000"/>
                </a:solidFill>
                <a:sym typeface="Times New Roman" panose="02020603050405020304" pitchFamily="18" charset="0"/>
              </a:rPr>
              <a:t>•   第6届USENIX Operating Systems Design and</a:t>
            </a:r>
            <a:endParaRPr lang="zh-CN" altLang="en-US" sz="1800"/>
          </a:p>
        </p:txBody>
      </p:sp>
      <p:sp>
        <p:nvSpPr>
          <p:cNvPr id="75781" name="TextBox 1"/>
          <p:cNvSpPr>
            <a:spLocks noChangeArrowheads="1"/>
          </p:cNvSpPr>
          <p:nvPr/>
        </p:nvSpPr>
        <p:spPr bwMode="auto">
          <a:xfrm>
            <a:off x="977900" y="2590800"/>
            <a:ext cx="2743200"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lnSpc>
                <a:spcPts val="3100"/>
              </a:lnSpc>
              <a:spcBef>
                <a:spcPct val="0"/>
              </a:spcBef>
              <a:buFont typeface="Arial" panose="020B0604020202020204" pitchFamily="34" charset="0"/>
              <a:buNone/>
            </a:pPr>
            <a:r>
              <a:rPr lang="en-US" altLang="zh-CN" sz="2800">
                <a:solidFill>
                  <a:srgbClr val="000000"/>
                </a:solidFill>
                <a:sym typeface="Times New Roman" panose="02020603050405020304" pitchFamily="18" charset="0"/>
              </a:rPr>
              <a:t>Implementation</a:t>
            </a:r>
            <a:endParaRPr lang="zh-CN" altLang="en-US" sz="1800"/>
          </a:p>
        </p:txBody>
      </p:sp>
      <p:sp>
        <p:nvSpPr>
          <p:cNvPr id="75782" name="TextBox 1"/>
          <p:cNvSpPr>
            <a:spLocks noChangeArrowheads="1"/>
          </p:cNvSpPr>
          <p:nvPr/>
        </p:nvSpPr>
        <p:spPr bwMode="auto">
          <a:xfrm>
            <a:off x="546100" y="3086100"/>
            <a:ext cx="1819275"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lnSpc>
                <a:spcPts val="3100"/>
              </a:lnSpc>
              <a:spcBef>
                <a:spcPct val="0"/>
              </a:spcBef>
              <a:buFont typeface="Arial" panose="020B0604020202020204" pitchFamily="34" charset="0"/>
              <a:buNone/>
            </a:pPr>
            <a:r>
              <a:rPr lang="en-US" altLang="zh-CN" sz="2800">
                <a:solidFill>
                  <a:srgbClr val="000000"/>
                </a:solidFill>
                <a:sym typeface="Times New Roman" panose="02020603050405020304" pitchFamily="18" charset="0"/>
              </a:rPr>
              <a:t>•   基于GFS</a:t>
            </a:r>
            <a:endParaRPr lang="zh-CN" altLang="en-US" sz="1800"/>
          </a:p>
        </p:txBody>
      </p:sp>
      <p:sp>
        <p:nvSpPr>
          <p:cNvPr id="75783" name="TextBox 1"/>
          <p:cNvSpPr>
            <a:spLocks noChangeArrowheads="1"/>
          </p:cNvSpPr>
          <p:nvPr/>
        </p:nvSpPr>
        <p:spPr bwMode="auto">
          <a:xfrm>
            <a:off x="546100" y="3606800"/>
            <a:ext cx="5108575" cy="957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lnSpc>
                <a:spcPts val="3100"/>
              </a:lnSpc>
              <a:spcBef>
                <a:spcPct val="0"/>
              </a:spcBef>
              <a:buFont typeface="Arial" panose="020B0604020202020204" pitchFamily="34" charset="0"/>
              <a:buNone/>
            </a:pPr>
            <a:r>
              <a:rPr lang="en-US" altLang="zh-CN" sz="2800">
                <a:solidFill>
                  <a:srgbClr val="000000"/>
                </a:solidFill>
                <a:sym typeface="Times New Roman" panose="02020603050405020304" pitchFamily="18" charset="0"/>
              </a:rPr>
              <a:t>•   汲取了函数式编程的设计思想</a:t>
            </a:r>
            <a:endParaRPr lang="zh-CN" altLang="en-US" sz="2800">
              <a:solidFill>
                <a:srgbClr val="000000"/>
              </a:solidFill>
              <a:sym typeface="Times New Roman" panose="02020603050405020304" pitchFamily="18" charset="0"/>
            </a:endParaRPr>
          </a:p>
          <a:p>
            <a:pPr eaLnBrk="1" hangingPunct="1">
              <a:lnSpc>
                <a:spcPts val="4000"/>
              </a:lnSpc>
              <a:spcBef>
                <a:spcPct val="0"/>
              </a:spcBef>
              <a:buFont typeface="Arial" panose="020B0604020202020204" pitchFamily="34" charset="0"/>
              <a:buNone/>
            </a:pPr>
            <a:r>
              <a:rPr lang="en-US" altLang="zh-CN" sz="2800">
                <a:solidFill>
                  <a:srgbClr val="000000"/>
                </a:solidFill>
                <a:sym typeface="Times New Roman" panose="02020603050405020304" pitchFamily="18" charset="0"/>
              </a:rPr>
              <a:t>•   把计算移动到数据</a:t>
            </a:r>
            <a:endParaRPr lang="zh-CN" altLang="en-US" sz="1800"/>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TextBox 1"/>
          <p:cNvSpPr>
            <a:spLocks noChangeArrowheads="1"/>
          </p:cNvSpPr>
          <p:nvPr/>
        </p:nvSpPr>
        <p:spPr bwMode="auto">
          <a:xfrm>
            <a:off x="2933700" y="520700"/>
            <a:ext cx="379095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lnSpc>
                <a:spcPts val="3500"/>
              </a:lnSpc>
              <a:spcBef>
                <a:spcPct val="0"/>
              </a:spcBef>
              <a:buFont typeface="Arial" panose="020B0604020202020204" pitchFamily="34" charset="0"/>
              <a:buNone/>
            </a:pPr>
            <a:r>
              <a:rPr lang="en-US" altLang="zh-CN" sz="3600" b="1">
                <a:solidFill>
                  <a:srgbClr val="000000"/>
                </a:solidFill>
                <a:sym typeface="Times New Roman" panose="02020603050405020304" pitchFamily="18" charset="0"/>
              </a:rPr>
              <a:t>Google BigTable</a:t>
            </a:r>
            <a:endParaRPr lang="zh-CN" altLang="en-US" sz="3600" b="1">
              <a:solidFill>
                <a:srgbClr val="000000"/>
              </a:solidFill>
            </a:endParaRPr>
          </a:p>
        </p:txBody>
      </p:sp>
      <p:sp>
        <p:nvSpPr>
          <p:cNvPr id="76803" name="TextBox 1"/>
          <p:cNvSpPr>
            <a:spLocks noChangeArrowheads="1"/>
          </p:cNvSpPr>
          <p:nvPr/>
        </p:nvSpPr>
        <p:spPr bwMode="auto">
          <a:xfrm>
            <a:off x="546100" y="1371600"/>
            <a:ext cx="7278688" cy="2238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spcBef>
                <a:spcPct val="20000"/>
              </a:spcBef>
              <a:buFont typeface="Arial" panose="020B0604020202020204" pitchFamily="34" charset="0"/>
              <a:buChar char="•"/>
              <a:tabLst>
                <a:tab pos="431800" algn="l"/>
              </a:tabLst>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tabLst>
                <a:tab pos="431800" algn="l"/>
              </a:tabLst>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tabLst>
                <a:tab pos="431800" algn="l"/>
              </a:tabLst>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tabLst>
                <a:tab pos="431800" algn="l"/>
              </a:tabLst>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tabLst>
                <a:tab pos="431800" algn="l"/>
              </a:tabLst>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431800" algn="l"/>
              </a:tabLst>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431800" algn="l"/>
              </a:tabLst>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431800" algn="l"/>
              </a:tabLst>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431800" algn="l"/>
              </a:tabLst>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lnSpc>
                <a:spcPts val="3100"/>
              </a:lnSpc>
              <a:spcBef>
                <a:spcPct val="0"/>
              </a:spcBef>
              <a:buFont typeface="Arial" panose="020B0604020202020204" pitchFamily="34" charset="0"/>
              <a:buNone/>
            </a:pPr>
            <a:r>
              <a:rPr lang="en-US" altLang="zh-CN" sz="2800">
                <a:solidFill>
                  <a:srgbClr val="000000"/>
                </a:solidFill>
                <a:sym typeface="Times New Roman" panose="02020603050405020304" pitchFamily="18" charset="0"/>
              </a:rPr>
              <a:t>•   作者： Fay Chang, Jeffrey Dean, Sanjay</a:t>
            </a:r>
            <a:endParaRPr lang="zh-CN" altLang="en-US" sz="2800">
              <a:solidFill>
                <a:srgbClr val="000000"/>
              </a:solidFill>
              <a:sym typeface="Times New Roman" panose="02020603050405020304" pitchFamily="18" charset="0"/>
            </a:endParaRPr>
          </a:p>
          <a:p>
            <a:pPr eaLnBrk="1" hangingPunct="1">
              <a:lnSpc>
                <a:spcPts val="3200"/>
              </a:lnSpc>
              <a:spcBef>
                <a:spcPct val="0"/>
              </a:spcBef>
              <a:buFont typeface="Arial" panose="020B0604020202020204" pitchFamily="34" charset="0"/>
              <a:buNone/>
            </a:pPr>
            <a:r>
              <a:rPr lang="en-US" altLang="zh-CN" sz="1800">
                <a:solidFill>
                  <a:srgbClr val="000000"/>
                </a:solidFill>
              </a:rPr>
              <a:t>	</a:t>
            </a:r>
            <a:r>
              <a:rPr lang="en-US" altLang="zh-CN" sz="2800">
                <a:solidFill>
                  <a:srgbClr val="000000"/>
                </a:solidFill>
                <a:sym typeface="Times New Roman" panose="02020603050405020304" pitchFamily="18" charset="0"/>
              </a:rPr>
              <a:t>Ghemawat, Wilson C. Hsieh, Deborah A.</a:t>
            </a:r>
            <a:endParaRPr lang="zh-CN" altLang="en-US" sz="2800">
              <a:solidFill>
                <a:srgbClr val="000000"/>
              </a:solidFill>
              <a:sym typeface="Times New Roman" panose="02020603050405020304" pitchFamily="18" charset="0"/>
            </a:endParaRPr>
          </a:p>
          <a:p>
            <a:pPr eaLnBrk="1" hangingPunct="1">
              <a:lnSpc>
                <a:spcPts val="3400"/>
              </a:lnSpc>
              <a:spcBef>
                <a:spcPct val="0"/>
              </a:spcBef>
              <a:buFont typeface="Arial" panose="020B0604020202020204" pitchFamily="34" charset="0"/>
              <a:buNone/>
            </a:pPr>
            <a:r>
              <a:rPr lang="en-US" altLang="zh-CN" sz="1800">
                <a:solidFill>
                  <a:srgbClr val="000000"/>
                </a:solidFill>
              </a:rPr>
              <a:t>	</a:t>
            </a:r>
            <a:r>
              <a:rPr lang="en-US" altLang="zh-CN" sz="2800">
                <a:solidFill>
                  <a:srgbClr val="000000"/>
                </a:solidFill>
                <a:sym typeface="Times New Roman" panose="02020603050405020304" pitchFamily="18" charset="0"/>
              </a:rPr>
              <a:t>Wallach, Mike Burrows, Tushar Chandra,</a:t>
            </a:r>
            <a:endParaRPr lang="zh-CN" altLang="en-US" sz="2800">
              <a:solidFill>
                <a:srgbClr val="000000"/>
              </a:solidFill>
              <a:sym typeface="Times New Roman" panose="02020603050405020304" pitchFamily="18" charset="0"/>
            </a:endParaRPr>
          </a:p>
          <a:p>
            <a:pPr eaLnBrk="1" hangingPunct="1">
              <a:lnSpc>
                <a:spcPts val="3300"/>
              </a:lnSpc>
              <a:spcBef>
                <a:spcPct val="0"/>
              </a:spcBef>
              <a:buFont typeface="Arial" panose="020B0604020202020204" pitchFamily="34" charset="0"/>
              <a:buNone/>
            </a:pPr>
            <a:r>
              <a:rPr lang="en-US" altLang="zh-CN" sz="1800">
                <a:solidFill>
                  <a:srgbClr val="000000"/>
                </a:solidFill>
              </a:rPr>
              <a:t>	</a:t>
            </a:r>
            <a:r>
              <a:rPr lang="en-US" altLang="zh-CN" sz="2800">
                <a:solidFill>
                  <a:srgbClr val="000000"/>
                </a:solidFill>
                <a:sym typeface="Times New Roman" panose="02020603050405020304" pitchFamily="18" charset="0"/>
              </a:rPr>
              <a:t>Andrew Fikes, and Robert E. Gruber</a:t>
            </a:r>
            <a:endParaRPr lang="zh-CN" altLang="en-US" sz="2800">
              <a:solidFill>
                <a:srgbClr val="000000"/>
              </a:solidFill>
              <a:sym typeface="Times New Roman" panose="02020603050405020304" pitchFamily="18" charset="0"/>
            </a:endParaRPr>
          </a:p>
          <a:p>
            <a:pPr eaLnBrk="1" hangingPunct="1">
              <a:lnSpc>
                <a:spcPts val="4100"/>
              </a:lnSpc>
              <a:spcBef>
                <a:spcPct val="0"/>
              </a:spcBef>
              <a:buFont typeface="Arial" panose="020B0604020202020204" pitchFamily="34" charset="0"/>
              <a:buNone/>
            </a:pPr>
            <a:r>
              <a:rPr lang="en-US" altLang="zh-CN" sz="2800">
                <a:solidFill>
                  <a:srgbClr val="000000"/>
                </a:solidFill>
                <a:sym typeface="Times New Roman" panose="02020603050405020304" pitchFamily="18" charset="0"/>
              </a:rPr>
              <a:t>•   首次发表于2006年11月，西雅图</a:t>
            </a:r>
            <a:endParaRPr lang="zh-CN" altLang="en-US" sz="1800"/>
          </a:p>
        </p:txBody>
      </p:sp>
      <p:sp>
        <p:nvSpPr>
          <p:cNvPr id="76804" name="TextBox 1"/>
          <p:cNvSpPr>
            <a:spLocks noChangeArrowheads="1"/>
          </p:cNvSpPr>
          <p:nvPr/>
        </p:nvSpPr>
        <p:spPr bwMode="auto">
          <a:xfrm>
            <a:off x="546100" y="3657600"/>
            <a:ext cx="8067675"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lnSpc>
                <a:spcPts val="3100"/>
              </a:lnSpc>
              <a:spcBef>
                <a:spcPct val="0"/>
              </a:spcBef>
              <a:buFont typeface="Arial" panose="020B0604020202020204" pitchFamily="34" charset="0"/>
              <a:buNone/>
            </a:pPr>
            <a:r>
              <a:rPr lang="en-US" altLang="zh-CN" sz="2800">
                <a:solidFill>
                  <a:srgbClr val="000000"/>
                </a:solidFill>
                <a:sym typeface="Times New Roman" panose="02020603050405020304" pitchFamily="18" charset="0"/>
              </a:rPr>
              <a:t>•   第7届USENIX Operating Systems Design and</a:t>
            </a:r>
            <a:endParaRPr lang="zh-CN" altLang="en-US" sz="1800"/>
          </a:p>
        </p:txBody>
      </p:sp>
      <p:sp>
        <p:nvSpPr>
          <p:cNvPr id="76805" name="TextBox 1"/>
          <p:cNvSpPr>
            <a:spLocks noChangeArrowheads="1"/>
          </p:cNvSpPr>
          <p:nvPr/>
        </p:nvSpPr>
        <p:spPr bwMode="auto">
          <a:xfrm>
            <a:off x="546100" y="4102100"/>
            <a:ext cx="3178175" cy="957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spcBef>
                <a:spcPct val="20000"/>
              </a:spcBef>
              <a:buFont typeface="Arial" panose="020B0604020202020204" pitchFamily="34" charset="0"/>
              <a:buChar char="•"/>
              <a:tabLst>
                <a:tab pos="431800" algn="l"/>
              </a:tabLst>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tabLst>
                <a:tab pos="431800" algn="l"/>
              </a:tabLst>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tabLst>
                <a:tab pos="431800" algn="l"/>
              </a:tabLst>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tabLst>
                <a:tab pos="431800" algn="l"/>
              </a:tabLst>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tabLst>
                <a:tab pos="431800" algn="l"/>
              </a:tabLst>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431800" algn="l"/>
              </a:tabLst>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431800" algn="l"/>
              </a:tabLst>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431800" algn="l"/>
              </a:tabLst>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431800" algn="l"/>
              </a:tabLst>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lnSpc>
                <a:spcPts val="3100"/>
              </a:lnSpc>
              <a:spcBef>
                <a:spcPct val="0"/>
              </a:spcBef>
              <a:buFont typeface="Arial" panose="020B0604020202020204" pitchFamily="34" charset="0"/>
              <a:buNone/>
            </a:pPr>
            <a:r>
              <a:rPr lang="en-US" altLang="zh-CN" sz="1800">
                <a:solidFill>
                  <a:srgbClr val="000000"/>
                </a:solidFill>
              </a:rPr>
              <a:t>	</a:t>
            </a:r>
            <a:r>
              <a:rPr lang="en-US" altLang="zh-CN" sz="2800">
                <a:solidFill>
                  <a:srgbClr val="000000"/>
                </a:solidFill>
                <a:sym typeface="Times New Roman" panose="02020603050405020304" pitchFamily="18" charset="0"/>
              </a:rPr>
              <a:t>Implementation</a:t>
            </a:r>
            <a:endParaRPr lang="zh-CN" altLang="en-US" sz="2800">
              <a:solidFill>
                <a:srgbClr val="000000"/>
              </a:solidFill>
              <a:sym typeface="Times New Roman" panose="02020603050405020304" pitchFamily="18" charset="0"/>
            </a:endParaRPr>
          </a:p>
          <a:p>
            <a:pPr eaLnBrk="1" hangingPunct="1">
              <a:lnSpc>
                <a:spcPts val="4000"/>
              </a:lnSpc>
              <a:spcBef>
                <a:spcPct val="0"/>
              </a:spcBef>
              <a:buFont typeface="Arial" panose="020B0604020202020204" pitchFamily="34" charset="0"/>
              <a:buNone/>
            </a:pPr>
            <a:r>
              <a:rPr lang="en-US" altLang="zh-CN" sz="2800">
                <a:solidFill>
                  <a:srgbClr val="000000"/>
                </a:solidFill>
                <a:sym typeface="Times New Roman" panose="02020603050405020304" pitchFamily="18" charset="0"/>
              </a:rPr>
              <a:t>•   同样基于GFS</a:t>
            </a:r>
            <a:endParaRPr lang="zh-CN" altLang="en-US" sz="1800"/>
          </a:p>
        </p:txBody>
      </p:sp>
      <p:sp>
        <p:nvSpPr>
          <p:cNvPr id="76806" name="TextBox 1"/>
          <p:cNvSpPr>
            <a:spLocks noChangeArrowheads="1"/>
          </p:cNvSpPr>
          <p:nvPr/>
        </p:nvSpPr>
        <p:spPr bwMode="auto">
          <a:xfrm>
            <a:off x="546100" y="5105400"/>
            <a:ext cx="6919913"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lnSpc>
                <a:spcPts val="3100"/>
              </a:lnSpc>
              <a:spcBef>
                <a:spcPct val="0"/>
              </a:spcBef>
              <a:buFont typeface="Arial" panose="020B0604020202020204" pitchFamily="34" charset="0"/>
              <a:buNone/>
            </a:pPr>
            <a:r>
              <a:rPr lang="en-US" altLang="zh-CN" sz="2800">
                <a:solidFill>
                  <a:srgbClr val="000000"/>
                </a:solidFill>
                <a:sym typeface="Times New Roman" panose="02020603050405020304" pitchFamily="18" charset="0"/>
              </a:rPr>
              <a:t>•   同样是告诉大家  —— “这是可行的！”</a:t>
            </a:r>
            <a:endParaRPr lang="zh-CN" altLang="en-US" sz="180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826"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5500" y="1282700"/>
            <a:ext cx="7531100" cy="455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827" name="TextBox 1"/>
          <p:cNvSpPr>
            <a:spLocks noChangeArrowheads="1"/>
          </p:cNvSpPr>
          <p:nvPr/>
        </p:nvSpPr>
        <p:spPr bwMode="auto">
          <a:xfrm>
            <a:off x="1993900" y="431800"/>
            <a:ext cx="5700713"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lnSpc>
                <a:spcPts val="4000"/>
              </a:lnSpc>
              <a:spcBef>
                <a:spcPct val="0"/>
              </a:spcBef>
              <a:buFont typeface="Arial" panose="020B0604020202020204" pitchFamily="34" charset="0"/>
              <a:buNone/>
            </a:pPr>
            <a:r>
              <a:rPr lang="en-US" altLang="zh-CN" sz="3600" b="1">
                <a:solidFill>
                  <a:srgbClr val="000000"/>
                </a:solidFill>
                <a:sym typeface="Times New Roman" panose="02020603050405020304" pitchFamily="18" charset="0"/>
              </a:rPr>
              <a:t>Google论文与Apache项目</a:t>
            </a:r>
            <a:endParaRPr lang="zh-CN" altLang="en-US" sz="3600" b="1">
              <a:solidFill>
                <a:srgbClr val="000000"/>
              </a:solidFill>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TextBox 1"/>
          <p:cNvSpPr>
            <a:spLocks noChangeArrowheads="1"/>
          </p:cNvSpPr>
          <p:nvPr/>
        </p:nvSpPr>
        <p:spPr bwMode="auto">
          <a:xfrm>
            <a:off x="1003300" y="514350"/>
            <a:ext cx="7505700"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a:spAutoFit/>
          </a:bodyPr>
          <a:lstStyle>
            <a:lvl1pPr>
              <a:spcBef>
                <a:spcPct val="20000"/>
              </a:spcBef>
              <a:buFont typeface="Arial" panose="020B0604020202020204" pitchFamily="34" charset="0"/>
              <a:buChar char="•"/>
              <a:tabLst>
                <a:tab pos="1181100" algn="l"/>
              </a:tabLst>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tabLst>
                <a:tab pos="1181100" algn="l"/>
              </a:tabLst>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tabLst>
                <a:tab pos="1181100" algn="l"/>
              </a:tabLst>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tabLst>
                <a:tab pos="1181100" algn="l"/>
              </a:tabLst>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tabLst>
                <a:tab pos="1181100" algn="l"/>
              </a:tabLst>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1181100" algn="l"/>
              </a:tabLst>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1181100" algn="l"/>
              </a:tabLst>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1181100" algn="l"/>
              </a:tabLst>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1181100" algn="l"/>
              </a:tabLst>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lnSpc>
                <a:spcPts val="3200"/>
              </a:lnSpc>
              <a:spcBef>
                <a:spcPct val="0"/>
              </a:spcBef>
              <a:buFont typeface="Arial" panose="020B0604020202020204" pitchFamily="34" charset="0"/>
              <a:buNone/>
            </a:pPr>
            <a:r>
              <a:rPr lang="en-US" altLang="zh-CN" sz="3600" b="1">
                <a:solidFill>
                  <a:srgbClr val="000000"/>
                </a:solidFill>
                <a:sym typeface="Times New Roman" panose="02020603050405020304" pitchFamily="18" charset="0"/>
              </a:rPr>
              <a:t>Hadoop对企业的意义</a:t>
            </a:r>
            <a:endParaRPr lang="zh-CN" altLang="en-US" sz="1800" b="1">
              <a:solidFill>
                <a:srgbClr val="000000"/>
              </a:solidFill>
            </a:endParaRPr>
          </a:p>
        </p:txBody>
      </p:sp>
      <p:sp>
        <p:nvSpPr>
          <p:cNvPr id="78851" name="TextBox 1"/>
          <p:cNvSpPr>
            <a:spLocks noChangeArrowheads="1"/>
          </p:cNvSpPr>
          <p:nvPr/>
        </p:nvSpPr>
        <p:spPr bwMode="auto">
          <a:xfrm>
            <a:off x="782638" y="2065338"/>
            <a:ext cx="7861300" cy="337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a:spAutoFit/>
          </a:bodyPr>
          <a:lstStyle>
            <a:lvl1pPr marL="342900" indent="-342900">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lnSpc>
                <a:spcPct val="150000"/>
              </a:lnSpc>
              <a:spcBef>
                <a:spcPct val="0"/>
              </a:spcBef>
              <a:buFont typeface="Wingdings" panose="05000000000000000000" pitchFamily="2" charset="2"/>
              <a:buChar char="ü"/>
            </a:pPr>
            <a:r>
              <a:rPr lang="en-US" altLang="zh-CN" sz="2400">
                <a:solidFill>
                  <a:srgbClr val="000000"/>
                </a:solidFill>
                <a:sym typeface="Times New Roman" panose="02020603050405020304" pitchFamily="18" charset="0"/>
              </a:rPr>
              <a:t>可以利用低成本来有效的缩短数据的处理时间</a:t>
            </a:r>
            <a:endParaRPr lang="zh-CN" altLang="en-US" sz="2400">
              <a:solidFill>
                <a:srgbClr val="000000"/>
              </a:solidFill>
              <a:sym typeface="Times New Roman" panose="02020603050405020304" pitchFamily="18" charset="0"/>
            </a:endParaRPr>
          </a:p>
          <a:p>
            <a:pPr eaLnBrk="1" hangingPunct="1">
              <a:lnSpc>
                <a:spcPct val="150000"/>
              </a:lnSpc>
              <a:spcBef>
                <a:spcPct val="0"/>
              </a:spcBef>
              <a:buFont typeface="Wingdings" panose="05000000000000000000" pitchFamily="2" charset="2"/>
              <a:buChar char="ü"/>
            </a:pPr>
            <a:r>
              <a:rPr lang="en-US" altLang="zh-CN" sz="2400">
                <a:solidFill>
                  <a:srgbClr val="000000"/>
                </a:solidFill>
                <a:sym typeface="Times New Roman" panose="02020603050405020304" pitchFamily="18" charset="0"/>
              </a:rPr>
              <a:t>在大数据中发掘商业价值</a:t>
            </a:r>
            <a:endParaRPr lang="zh-CN" altLang="en-US" sz="2400">
              <a:solidFill>
                <a:srgbClr val="000000"/>
              </a:solidFill>
              <a:sym typeface="Times New Roman" panose="02020603050405020304" pitchFamily="18" charset="0"/>
            </a:endParaRPr>
          </a:p>
          <a:p>
            <a:pPr eaLnBrk="1" hangingPunct="1">
              <a:lnSpc>
                <a:spcPct val="150000"/>
              </a:lnSpc>
              <a:spcBef>
                <a:spcPct val="0"/>
              </a:spcBef>
              <a:buFont typeface="Wingdings" panose="05000000000000000000" pitchFamily="2" charset="2"/>
              <a:buChar char="ü"/>
            </a:pPr>
            <a:r>
              <a:rPr lang="en-US" altLang="zh-CN" sz="2400">
                <a:solidFill>
                  <a:srgbClr val="000000"/>
                </a:solidFill>
                <a:sym typeface="Times New Roman" panose="02020603050405020304" pitchFamily="18" charset="0"/>
              </a:rPr>
              <a:t>利用Hadoop的分布式运行框架可以迅速的搭建起自己的分布式运算系统</a:t>
            </a:r>
            <a:endParaRPr lang="zh-CN" altLang="en-US" sz="2400">
              <a:solidFill>
                <a:srgbClr val="000000"/>
              </a:solidFill>
              <a:sym typeface="Times New Roman" panose="02020603050405020304" pitchFamily="18" charset="0"/>
            </a:endParaRPr>
          </a:p>
          <a:p>
            <a:pPr eaLnBrk="1" hangingPunct="1">
              <a:lnSpc>
                <a:spcPct val="150000"/>
              </a:lnSpc>
              <a:spcBef>
                <a:spcPct val="0"/>
              </a:spcBef>
              <a:buFont typeface="Wingdings" panose="05000000000000000000" pitchFamily="2" charset="2"/>
              <a:buChar char="ü"/>
            </a:pPr>
            <a:r>
              <a:rPr lang="en-US" altLang="zh-CN" sz="2400">
                <a:solidFill>
                  <a:srgbClr val="000000"/>
                </a:solidFill>
                <a:sym typeface="Times New Roman" panose="02020603050405020304" pitchFamily="18" charset="0"/>
              </a:rPr>
              <a:t>利用Hadoop的分布式文件系统，可以快速搭建自己的分布式存储服务</a:t>
            </a:r>
            <a:endParaRPr lang="zh-CN" altLang="en-US" sz="2400"/>
          </a:p>
        </p:txBody>
      </p:sp>
      <p:sp>
        <p:nvSpPr>
          <p:cNvPr id="78852" name="矩形 1"/>
          <p:cNvSpPr>
            <a:spLocks noChangeArrowheads="1"/>
          </p:cNvSpPr>
          <p:nvPr/>
        </p:nvSpPr>
        <p:spPr bwMode="auto">
          <a:xfrm>
            <a:off x="239713" y="1331913"/>
            <a:ext cx="4441825"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lnSpc>
                <a:spcPts val="2900"/>
              </a:lnSpc>
              <a:spcBef>
                <a:spcPct val="0"/>
              </a:spcBef>
              <a:buFont typeface="Arial" panose="020B0604020202020204" pitchFamily="34" charset="0"/>
              <a:buNone/>
            </a:pPr>
            <a:r>
              <a:rPr lang="en-US" altLang="zh-CN" sz="2800">
                <a:solidFill>
                  <a:srgbClr val="000000"/>
                </a:solidFill>
                <a:sym typeface="Times New Roman" panose="02020603050405020304" pitchFamily="18" charset="0"/>
              </a:rPr>
              <a:t>•     </a:t>
            </a:r>
            <a:r>
              <a:rPr lang="en-US" altLang="zh-CN" sz="2800" b="1">
                <a:solidFill>
                  <a:srgbClr val="000000"/>
                </a:solidFill>
                <a:sym typeface="Times New Roman" panose="02020603050405020304" pitchFamily="18" charset="0"/>
              </a:rPr>
              <a:t>Hadoop</a:t>
            </a:r>
            <a:r>
              <a:rPr lang="en-US" altLang="zh-CN" sz="2800">
                <a:solidFill>
                  <a:srgbClr val="000000"/>
                </a:solidFill>
                <a:sym typeface="Times New Roman" panose="02020603050405020304" pitchFamily="18" charset="0"/>
              </a:rPr>
              <a:t>对企业的意义</a:t>
            </a:r>
            <a:endParaRPr lang="zh-CN" altLang="en-US" sz="2800"/>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Freeform 3"/>
          <p:cNvSpPr>
            <a:spLocks noChangeArrowheads="1"/>
          </p:cNvSpPr>
          <p:nvPr/>
        </p:nvSpPr>
        <p:spPr bwMode="auto">
          <a:xfrm>
            <a:off x="890588" y="1069975"/>
            <a:ext cx="1296987" cy="792163"/>
          </a:xfrm>
          <a:custGeom>
            <a:avLst/>
            <a:gdLst>
              <a:gd name="T0" fmla="*/ 0 w 1296987"/>
              <a:gd name="T1" fmla="*/ 132030 h 792163"/>
              <a:gd name="T2" fmla="*/ 132030 w 1296987"/>
              <a:gd name="T3" fmla="*/ 0 h 792163"/>
              <a:gd name="T4" fmla="*/ 1164956 w 1296987"/>
              <a:gd name="T5" fmla="*/ 0 h 792163"/>
              <a:gd name="T6" fmla="*/ 1296987 w 1296987"/>
              <a:gd name="T7" fmla="*/ 132030 h 792163"/>
              <a:gd name="T8" fmla="*/ 1296987 w 1296987"/>
              <a:gd name="T9" fmla="*/ 660133 h 792163"/>
              <a:gd name="T10" fmla="*/ 1164956 w 1296987"/>
              <a:gd name="T11" fmla="*/ 792163 h 792163"/>
              <a:gd name="T12" fmla="*/ 132030 w 1296987"/>
              <a:gd name="T13" fmla="*/ 792163 h 792163"/>
              <a:gd name="T14" fmla="*/ 0 w 1296987"/>
              <a:gd name="T15" fmla="*/ 660133 h 792163"/>
              <a:gd name="T16" fmla="*/ 0 w 1296987"/>
              <a:gd name="T17" fmla="*/ 132030 h 79216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296987"/>
              <a:gd name="T28" fmla="*/ 0 h 792163"/>
              <a:gd name="T29" fmla="*/ 1296987 w 1296987"/>
              <a:gd name="T30" fmla="*/ 792163 h 79216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296987" h="792163">
                <a:moveTo>
                  <a:pt x="0" y="132030"/>
                </a:moveTo>
                <a:cubicBezTo>
                  <a:pt x="0" y="59112"/>
                  <a:pt x="59111" y="0"/>
                  <a:pt x="132030" y="0"/>
                </a:cubicBezTo>
                <a:lnTo>
                  <a:pt x="1164956" y="0"/>
                </a:lnTo>
                <a:cubicBezTo>
                  <a:pt x="1237875" y="0"/>
                  <a:pt x="1296987" y="59112"/>
                  <a:pt x="1296987" y="132030"/>
                </a:cubicBezTo>
                <a:lnTo>
                  <a:pt x="1296987" y="660133"/>
                </a:lnTo>
                <a:cubicBezTo>
                  <a:pt x="1296987" y="733051"/>
                  <a:pt x="1237875" y="792163"/>
                  <a:pt x="1164956" y="792163"/>
                </a:cubicBezTo>
                <a:lnTo>
                  <a:pt x="132030" y="792163"/>
                </a:lnTo>
                <a:cubicBezTo>
                  <a:pt x="59111" y="792163"/>
                  <a:pt x="0" y="733051"/>
                  <a:pt x="0" y="660133"/>
                </a:cubicBezTo>
                <a:lnTo>
                  <a:pt x="0" y="132030"/>
                </a:lnTo>
              </a:path>
            </a:pathLst>
          </a:custGeom>
          <a:solidFill>
            <a:srgbClr val="BBE0E3"/>
          </a:solidFill>
          <a:ln w="12700">
            <a:solidFill>
              <a:srgbClr val="000000">
                <a:alpha val="0"/>
              </a:srgbClr>
            </a:solidFill>
            <a:miter lim="800000"/>
            <a:headEnd/>
            <a:tailEnd/>
          </a:ln>
        </p:spPr>
        <p:txBody>
          <a:bodyPr anchor="ctr"/>
          <a:lstStyle/>
          <a:p>
            <a:endParaRPr lang="zh-CN" altLang="en-US"/>
          </a:p>
        </p:txBody>
      </p:sp>
      <p:sp>
        <p:nvSpPr>
          <p:cNvPr id="79875" name="Freeform 3"/>
          <p:cNvSpPr>
            <a:spLocks noChangeArrowheads="1"/>
          </p:cNvSpPr>
          <p:nvPr/>
        </p:nvSpPr>
        <p:spPr bwMode="auto">
          <a:xfrm>
            <a:off x="884238" y="1063625"/>
            <a:ext cx="1309687" cy="804863"/>
          </a:xfrm>
          <a:custGeom>
            <a:avLst/>
            <a:gdLst>
              <a:gd name="T0" fmla="*/ 6350 w 1309686"/>
              <a:gd name="T1" fmla="*/ 138379 h 804862"/>
              <a:gd name="T2" fmla="*/ 138380 w 1309686"/>
              <a:gd name="T3" fmla="*/ 6350 h 804862"/>
              <a:gd name="T4" fmla="*/ 1171326 w 1309686"/>
              <a:gd name="T5" fmla="*/ 6350 h 804862"/>
              <a:gd name="T6" fmla="*/ 1303356 w 1309686"/>
              <a:gd name="T7" fmla="*/ 138379 h 804862"/>
              <a:gd name="T8" fmla="*/ 1303356 w 1309686"/>
              <a:gd name="T9" fmla="*/ 666502 h 804862"/>
              <a:gd name="T10" fmla="*/ 1171326 w 1309686"/>
              <a:gd name="T11" fmla="*/ 798532 h 804862"/>
              <a:gd name="T12" fmla="*/ 138380 w 1309686"/>
              <a:gd name="T13" fmla="*/ 798532 h 804862"/>
              <a:gd name="T14" fmla="*/ 6350 w 1309686"/>
              <a:gd name="T15" fmla="*/ 666502 h 804862"/>
              <a:gd name="T16" fmla="*/ 6350 w 1309686"/>
              <a:gd name="T17" fmla="*/ 138379 h 80486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309686"/>
              <a:gd name="T28" fmla="*/ 0 h 804862"/>
              <a:gd name="T29" fmla="*/ 1309686 w 1309686"/>
              <a:gd name="T30" fmla="*/ 804862 h 80486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309686" h="804862">
                <a:moveTo>
                  <a:pt x="6350" y="138379"/>
                </a:moveTo>
                <a:cubicBezTo>
                  <a:pt x="6350" y="65461"/>
                  <a:pt x="65461" y="6350"/>
                  <a:pt x="138380" y="6350"/>
                </a:cubicBezTo>
                <a:lnTo>
                  <a:pt x="1171306" y="6350"/>
                </a:lnTo>
                <a:cubicBezTo>
                  <a:pt x="1244224" y="6350"/>
                  <a:pt x="1303336" y="65461"/>
                  <a:pt x="1303336" y="138379"/>
                </a:cubicBezTo>
                <a:lnTo>
                  <a:pt x="1303336" y="666482"/>
                </a:lnTo>
                <a:cubicBezTo>
                  <a:pt x="1303336" y="739400"/>
                  <a:pt x="1244224" y="798512"/>
                  <a:pt x="1171306" y="798512"/>
                </a:cubicBezTo>
                <a:lnTo>
                  <a:pt x="138380" y="798512"/>
                </a:lnTo>
                <a:cubicBezTo>
                  <a:pt x="65461" y="798512"/>
                  <a:pt x="6350" y="739400"/>
                  <a:pt x="6350" y="666482"/>
                </a:cubicBezTo>
                <a:lnTo>
                  <a:pt x="6350" y="138379"/>
                </a:lnTo>
              </a:path>
            </a:pathLst>
          </a:custGeom>
          <a:solidFill>
            <a:srgbClr val="000000">
              <a:alpha val="0"/>
            </a:srgbClr>
          </a:solidFill>
          <a:ln w="12700">
            <a:solidFill>
              <a:srgbClr val="000000"/>
            </a:solidFill>
            <a:miter lim="800000"/>
            <a:headEnd/>
            <a:tailEnd/>
          </a:ln>
        </p:spPr>
        <p:txBody>
          <a:bodyPr anchor="ctr"/>
          <a:lstStyle/>
          <a:p>
            <a:endParaRPr lang="zh-CN" altLang="en-US"/>
          </a:p>
        </p:txBody>
      </p:sp>
      <p:sp>
        <p:nvSpPr>
          <p:cNvPr id="79876" name="Freeform 3"/>
          <p:cNvSpPr>
            <a:spLocks noChangeArrowheads="1"/>
          </p:cNvSpPr>
          <p:nvPr/>
        </p:nvSpPr>
        <p:spPr bwMode="auto">
          <a:xfrm>
            <a:off x="890588" y="5030788"/>
            <a:ext cx="1296987" cy="792162"/>
          </a:xfrm>
          <a:custGeom>
            <a:avLst/>
            <a:gdLst>
              <a:gd name="T0" fmla="*/ 0 w 1296987"/>
              <a:gd name="T1" fmla="*/ 132030 h 792162"/>
              <a:gd name="T2" fmla="*/ 132030 w 1296987"/>
              <a:gd name="T3" fmla="*/ 0 h 792162"/>
              <a:gd name="T4" fmla="*/ 1164956 w 1296987"/>
              <a:gd name="T5" fmla="*/ 0 h 792162"/>
              <a:gd name="T6" fmla="*/ 1296987 w 1296987"/>
              <a:gd name="T7" fmla="*/ 132030 h 792162"/>
              <a:gd name="T8" fmla="*/ 1296987 w 1296987"/>
              <a:gd name="T9" fmla="*/ 660132 h 792162"/>
              <a:gd name="T10" fmla="*/ 1164956 w 1296987"/>
              <a:gd name="T11" fmla="*/ 792162 h 792162"/>
              <a:gd name="T12" fmla="*/ 132030 w 1296987"/>
              <a:gd name="T13" fmla="*/ 792162 h 792162"/>
              <a:gd name="T14" fmla="*/ 0 w 1296987"/>
              <a:gd name="T15" fmla="*/ 660132 h 792162"/>
              <a:gd name="T16" fmla="*/ 0 w 1296987"/>
              <a:gd name="T17" fmla="*/ 132030 h 79216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296987"/>
              <a:gd name="T28" fmla="*/ 0 h 792162"/>
              <a:gd name="T29" fmla="*/ 1296987 w 1296987"/>
              <a:gd name="T30" fmla="*/ 792162 h 79216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296987" h="792162">
                <a:moveTo>
                  <a:pt x="0" y="132030"/>
                </a:moveTo>
                <a:cubicBezTo>
                  <a:pt x="0" y="59112"/>
                  <a:pt x="59111" y="0"/>
                  <a:pt x="132030" y="0"/>
                </a:cubicBezTo>
                <a:lnTo>
                  <a:pt x="1164956" y="0"/>
                </a:lnTo>
                <a:cubicBezTo>
                  <a:pt x="1237875" y="0"/>
                  <a:pt x="1296987" y="59112"/>
                  <a:pt x="1296987" y="132030"/>
                </a:cubicBezTo>
                <a:lnTo>
                  <a:pt x="1296987" y="660132"/>
                </a:lnTo>
                <a:cubicBezTo>
                  <a:pt x="1296987" y="733050"/>
                  <a:pt x="1237875" y="792162"/>
                  <a:pt x="1164956" y="792162"/>
                </a:cubicBezTo>
                <a:lnTo>
                  <a:pt x="132030" y="792162"/>
                </a:lnTo>
                <a:cubicBezTo>
                  <a:pt x="59111" y="792162"/>
                  <a:pt x="0" y="733050"/>
                  <a:pt x="0" y="660132"/>
                </a:cubicBezTo>
                <a:lnTo>
                  <a:pt x="0" y="132030"/>
                </a:lnTo>
              </a:path>
            </a:pathLst>
          </a:custGeom>
          <a:solidFill>
            <a:srgbClr val="BBE0E3"/>
          </a:solidFill>
          <a:ln w="12700">
            <a:solidFill>
              <a:srgbClr val="000000">
                <a:alpha val="0"/>
              </a:srgbClr>
            </a:solidFill>
            <a:miter lim="800000"/>
            <a:headEnd/>
            <a:tailEnd/>
          </a:ln>
        </p:spPr>
        <p:txBody>
          <a:bodyPr anchor="ctr"/>
          <a:lstStyle/>
          <a:p>
            <a:endParaRPr lang="zh-CN" altLang="en-US"/>
          </a:p>
        </p:txBody>
      </p:sp>
      <p:sp>
        <p:nvSpPr>
          <p:cNvPr id="79877" name="Freeform 3"/>
          <p:cNvSpPr>
            <a:spLocks noChangeArrowheads="1"/>
          </p:cNvSpPr>
          <p:nvPr/>
        </p:nvSpPr>
        <p:spPr bwMode="auto">
          <a:xfrm>
            <a:off x="884238" y="5024438"/>
            <a:ext cx="1309687" cy="804862"/>
          </a:xfrm>
          <a:custGeom>
            <a:avLst/>
            <a:gdLst>
              <a:gd name="T0" fmla="*/ 6350 w 1309686"/>
              <a:gd name="T1" fmla="*/ 138379 h 804861"/>
              <a:gd name="T2" fmla="*/ 138380 w 1309686"/>
              <a:gd name="T3" fmla="*/ 6350 h 804861"/>
              <a:gd name="T4" fmla="*/ 1171326 w 1309686"/>
              <a:gd name="T5" fmla="*/ 6350 h 804861"/>
              <a:gd name="T6" fmla="*/ 1303356 w 1309686"/>
              <a:gd name="T7" fmla="*/ 138379 h 804861"/>
              <a:gd name="T8" fmla="*/ 1303356 w 1309686"/>
              <a:gd name="T9" fmla="*/ 666501 h 804861"/>
              <a:gd name="T10" fmla="*/ 1171326 w 1309686"/>
              <a:gd name="T11" fmla="*/ 798531 h 804861"/>
              <a:gd name="T12" fmla="*/ 138380 w 1309686"/>
              <a:gd name="T13" fmla="*/ 798531 h 804861"/>
              <a:gd name="T14" fmla="*/ 6350 w 1309686"/>
              <a:gd name="T15" fmla="*/ 666501 h 804861"/>
              <a:gd name="T16" fmla="*/ 6350 w 1309686"/>
              <a:gd name="T17" fmla="*/ 138379 h 80486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309686"/>
              <a:gd name="T28" fmla="*/ 0 h 804861"/>
              <a:gd name="T29" fmla="*/ 1309686 w 1309686"/>
              <a:gd name="T30" fmla="*/ 804861 h 80486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309686" h="804861">
                <a:moveTo>
                  <a:pt x="6350" y="138379"/>
                </a:moveTo>
                <a:cubicBezTo>
                  <a:pt x="6350" y="65461"/>
                  <a:pt x="65461" y="6350"/>
                  <a:pt x="138380" y="6350"/>
                </a:cubicBezTo>
                <a:lnTo>
                  <a:pt x="1171306" y="6350"/>
                </a:lnTo>
                <a:cubicBezTo>
                  <a:pt x="1244224" y="6350"/>
                  <a:pt x="1303336" y="65461"/>
                  <a:pt x="1303336" y="138379"/>
                </a:cubicBezTo>
                <a:lnTo>
                  <a:pt x="1303336" y="666481"/>
                </a:lnTo>
                <a:cubicBezTo>
                  <a:pt x="1303336" y="739399"/>
                  <a:pt x="1244224" y="798511"/>
                  <a:pt x="1171306" y="798511"/>
                </a:cubicBezTo>
                <a:lnTo>
                  <a:pt x="138380" y="798511"/>
                </a:lnTo>
                <a:cubicBezTo>
                  <a:pt x="65461" y="798511"/>
                  <a:pt x="6350" y="739399"/>
                  <a:pt x="6350" y="666481"/>
                </a:cubicBezTo>
                <a:lnTo>
                  <a:pt x="6350" y="138379"/>
                </a:lnTo>
              </a:path>
            </a:pathLst>
          </a:custGeom>
          <a:solidFill>
            <a:srgbClr val="000000">
              <a:alpha val="0"/>
            </a:srgbClr>
          </a:solidFill>
          <a:ln w="12700">
            <a:solidFill>
              <a:srgbClr val="000000"/>
            </a:solidFill>
            <a:miter lim="800000"/>
            <a:headEnd/>
            <a:tailEnd/>
          </a:ln>
        </p:spPr>
        <p:txBody>
          <a:bodyPr anchor="ctr"/>
          <a:lstStyle/>
          <a:p>
            <a:endParaRPr lang="zh-CN" altLang="en-US"/>
          </a:p>
        </p:txBody>
      </p:sp>
      <p:sp>
        <p:nvSpPr>
          <p:cNvPr id="79878" name="Freeform 3"/>
          <p:cNvSpPr>
            <a:spLocks noChangeArrowheads="1"/>
          </p:cNvSpPr>
          <p:nvPr/>
        </p:nvSpPr>
        <p:spPr bwMode="auto">
          <a:xfrm>
            <a:off x="890588" y="1862138"/>
            <a:ext cx="1296987" cy="792162"/>
          </a:xfrm>
          <a:custGeom>
            <a:avLst/>
            <a:gdLst>
              <a:gd name="T0" fmla="*/ 0 w 1296987"/>
              <a:gd name="T1" fmla="*/ 132029 h 792161"/>
              <a:gd name="T2" fmla="*/ 132030 w 1296987"/>
              <a:gd name="T3" fmla="*/ 0 h 792161"/>
              <a:gd name="T4" fmla="*/ 1164956 w 1296987"/>
              <a:gd name="T5" fmla="*/ 0 h 792161"/>
              <a:gd name="T6" fmla="*/ 1296987 w 1296987"/>
              <a:gd name="T7" fmla="*/ 132029 h 792161"/>
              <a:gd name="T8" fmla="*/ 1296987 w 1296987"/>
              <a:gd name="T9" fmla="*/ 660150 h 792161"/>
              <a:gd name="T10" fmla="*/ 1164956 w 1296987"/>
              <a:gd name="T11" fmla="*/ 792181 h 792161"/>
              <a:gd name="T12" fmla="*/ 132030 w 1296987"/>
              <a:gd name="T13" fmla="*/ 792181 h 792161"/>
              <a:gd name="T14" fmla="*/ 0 w 1296987"/>
              <a:gd name="T15" fmla="*/ 660150 h 792161"/>
              <a:gd name="T16" fmla="*/ 0 w 1296987"/>
              <a:gd name="T17" fmla="*/ 132029 h 79216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296987"/>
              <a:gd name="T28" fmla="*/ 0 h 792161"/>
              <a:gd name="T29" fmla="*/ 1296987 w 1296987"/>
              <a:gd name="T30" fmla="*/ 792161 h 79216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296987" h="792161">
                <a:moveTo>
                  <a:pt x="0" y="132029"/>
                </a:moveTo>
                <a:cubicBezTo>
                  <a:pt x="0" y="59110"/>
                  <a:pt x="59111" y="0"/>
                  <a:pt x="132030" y="0"/>
                </a:cubicBezTo>
                <a:lnTo>
                  <a:pt x="1164956" y="0"/>
                </a:lnTo>
                <a:cubicBezTo>
                  <a:pt x="1237875" y="0"/>
                  <a:pt x="1296987" y="59110"/>
                  <a:pt x="1296987" y="132029"/>
                </a:cubicBezTo>
                <a:lnTo>
                  <a:pt x="1296987" y="660130"/>
                </a:lnTo>
                <a:cubicBezTo>
                  <a:pt x="1296987" y="733049"/>
                  <a:pt x="1237875" y="792161"/>
                  <a:pt x="1164956" y="792161"/>
                </a:cubicBezTo>
                <a:lnTo>
                  <a:pt x="132030" y="792161"/>
                </a:lnTo>
                <a:cubicBezTo>
                  <a:pt x="59111" y="792161"/>
                  <a:pt x="0" y="733049"/>
                  <a:pt x="0" y="660130"/>
                </a:cubicBezTo>
                <a:lnTo>
                  <a:pt x="0" y="132029"/>
                </a:lnTo>
              </a:path>
            </a:pathLst>
          </a:custGeom>
          <a:solidFill>
            <a:srgbClr val="BBE0E3"/>
          </a:solidFill>
          <a:ln w="12700">
            <a:solidFill>
              <a:srgbClr val="000000">
                <a:alpha val="0"/>
              </a:srgbClr>
            </a:solidFill>
            <a:miter lim="800000"/>
            <a:headEnd/>
            <a:tailEnd/>
          </a:ln>
        </p:spPr>
        <p:txBody>
          <a:bodyPr anchor="ctr"/>
          <a:lstStyle/>
          <a:p>
            <a:endParaRPr lang="zh-CN" altLang="en-US"/>
          </a:p>
        </p:txBody>
      </p:sp>
      <p:sp>
        <p:nvSpPr>
          <p:cNvPr id="79879" name="Freeform 3"/>
          <p:cNvSpPr>
            <a:spLocks noChangeArrowheads="1"/>
          </p:cNvSpPr>
          <p:nvPr/>
        </p:nvSpPr>
        <p:spPr bwMode="auto">
          <a:xfrm>
            <a:off x="884238" y="1855788"/>
            <a:ext cx="1309687" cy="804862"/>
          </a:xfrm>
          <a:custGeom>
            <a:avLst/>
            <a:gdLst>
              <a:gd name="T0" fmla="*/ 6350 w 1309686"/>
              <a:gd name="T1" fmla="*/ 138379 h 804861"/>
              <a:gd name="T2" fmla="*/ 138380 w 1309686"/>
              <a:gd name="T3" fmla="*/ 6350 h 804861"/>
              <a:gd name="T4" fmla="*/ 1171326 w 1309686"/>
              <a:gd name="T5" fmla="*/ 6350 h 804861"/>
              <a:gd name="T6" fmla="*/ 1303356 w 1309686"/>
              <a:gd name="T7" fmla="*/ 138379 h 804861"/>
              <a:gd name="T8" fmla="*/ 1303356 w 1309686"/>
              <a:gd name="T9" fmla="*/ 666501 h 804861"/>
              <a:gd name="T10" fmla="*/ 1171326 w 1309686"/>
              <a:gd name="T11" fmla="*/ 798531 h 804861"/>
              <a:gd name="T12" fmla="*/ 138380 w 1309686"/>
              <a:gd name="T13" fmla="*/ 798531 h 804861"/>
              <a:gd name="T14" fmla="*/ 6350 w 1309686"/>
              <a:gd name="T15" fmla="*/ 666501 h 804861"/>
              <a:gd name="T16" fmla="*/ 6350 w 1309686"/>
              <a:gd name="T17" fmla="*/ 138379 h 80486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309686"/>
              <a:gd name="T28" fmla="*/ 0 h 804861"/>
              <a:gd name="T29" fmla="*/ 1309686 w 1309686"/>
              <a:gd name="T30" fmla="*/ 804861 h 80486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309686" h="804861">
                <a:moveTo>
                  <a:pt x="6350" y="138379"/>
                </a:moveTo>
                <a:cubicBezTo>
                  <a:pt x="6350" y="65461"/>
                  <a:pt x="65461" y="6350"/>
                  <a:pt x="138380" y="6350"/>
                </a:cubicBezTo>
                <a:lnTo>
                  <a:pt x="1171306" y="6350"/>
                </a:lnTo>
                <a:cubicBezTo>
                  <a:pt x="1244224" y="6350"/>
                  <a:pt x="1303336" y="65461"/>
                  <a:pt x="1303336" y="138379"/>
                </a:cubicBezTo>
                <a:lnTo>
                  <a:pt x="1303336" y="666481"/>
                </a:lnTo>
                <a:cubicBezTo>
                  <a:pt x="1303336" y="739399"/>
                  <a:pt x="1244224" y="798511"/>
                  <a:pt x="1171306" y="798511"/>
                </a:cubicBezTo>
                <a:lnTo>
                  <a:pt x="138380" y="798511"/>
                </a:lnTo>
                <a:cubicBezTo>
                  <a:pt x="65461" y="798511"/>
                  <a:pt x="6350" y="739399"/>
                  <a:pt x="6350" y="666481"/>
                </a:cubicBezTo>
                <a:lnTo>
                  <a:pt x="6350" y="138379"/>
                </a:lnTo>
              </a:path>
            </a:pathLst>
          </a:custGeom>
          <a:solidFill>
            <a:srgbClr val="000000">
              <a:alpha val="0"/>
            </a:srgbClr>
          </a:solidFill>
          <a:ln w="12700">
            <a:solidFill>
              <a:srgbClr val="000000"/>
            </a:solidFill>
            <a:miter lim="800000"/>
            <a:headEnd/>
            <a:tailEnd/>
          </a:ln>
        </p:spPr>
        <p:txBody>
          <a:bodyPr anchor="ctr"/>
          <a:lstStyle/>
          <a:p>
            <a:endParaRPr lang="zh-CN" altLang="en-US"/>
          </a:p>
        </p:txBody>
      </p:sp>
      <p:sp>
        <p:nvSpPr>
          <p:cNvPr id="79880" name="Freeform 3"/>
          <p:cNvSpPr>
            <a:spLocks noChangeArrowheads="1"/>
          </p:cNvSpPr>
          <p:nvPr/>
        </p:nvSpPr>
        <p:spPr bwMode="auto">
          <a:xfrm>
            <a:off x="890588" y="4238625"/>
            <a:ext cx="1296987" cy="792163"/>
          </a:xfrm>
          <a:custGeom>
            <a:avLst/>
            <a:gdLst>
              <a:gd name="T0" fmla="*/ 0 w 1296987"/>
              <a:gd name="T1" fmla="*/ 132030 h 792162"/>
              <a:gd name="T2" fmla="*/ 132030 w 1296987"/>
              <a:gd name="T3" fmla="*/ 0 h 792162"/>
              <a:gd name="T4" fmla="*/ 1164956 w 1296987"/>
              <a:gd name="T5" fmla="*/ 0 h 792162"/>
              <a:gd name="T6" fmla="*/ 1296987 w 1296987"/>
              <a:gd name="T7" fmla="*/ 132030 h 792162"/>
              <a:gd name="T8" fmla="*/ 1296987 w 1296987"/>
              <a:gd name="T9" fmla="*/ 660153 h 792162"/>
              <a:gd name="T10" fmla="*/ 1164956 w 1296987"/>
              <a:gd name="T11" fmla="*/ 792182 h 792162"/>
              <a:gd name="T12" fmla="*/ 132030 w 1296987"/>
              <a:gd name="T13" fmla="*/ 792182 h 792162"/>
              <a:gd name="T14" fmla="*/ 0 w 1296987"/>
              <a:gd name="T15" fmla="*/ 660153 h 792162"/>
              <a:gd name="T16" fmla="*/ 0 w 1296987"/>
              <a:gd name="T17" fmla="*/ 132030 h 79216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296987"/>
              <a:gd name="T28" fmla="*/ 0 h 792162"/>
              <a:gd name="T29" fmla="*/ 1296987 w 1296987"/>
              <a:gd name="T30" fmla="*/ 792162 h 79216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296987" h="792162">
                <a:moveTo>
                  <a:pt x="0" y="132030"/>
                </a:moveTo>
                <a:cubicBezTo>
                  <a:pt x="0" y="59112"/>
                  <a:pt x="59111" y="0"/>
                  <a:pt x="132030" y="0"/>
                </a:cubicBezTo>
                <a:lnTo>
                  <a:pt x="1164956" y="0"/>
                </a:lnTo>
                <a:cubicBezTo>
                  <a:pt x="1237875" y="0"/>
                  <a:pt x="1296987" y="59112"/>
                  <a:pt x="1296987" y="132030"/>
                </a:cubicBezTo>
                <a:lnTo>
                  <a:pt x="1296987" y="660133"/>
                </a:lnTo>
                <a:cubicBezTo>
                  <a:pt x="1296987" y="733051"/>
                  <a:pt x="1237875" y="792162"/>
                  <a:pt x="1164956" y="792162"/>
                </a:cubicBezTo>
                <a:lnTo>
                  <a:pt x="132030" y="792162"/>
                </a:lnTo>
                <a:cubicBezTo>
                  <a:pt x="59111" y="792162"/>
                  <a:pt x="0" y="733051"/>
                  <a:pt x="0" y="660133"/>
                </a:cubicBezTo>
                <a:lnTo>
                  <a:pt x="0" y="132030"/>
                </a:lnTo>
              </a:path>
            </a:pathLst>
          </a:custGeom>
          <a:solidFill>
            <a:srgbClr val="BBE0E3"/>
          </a:solidFill>
          <a:ln w="12700">
            <a:solidFill>
              <a:srgbClr val="000000">
                <a:alpha val="0"/>
              </a:srgbClr>
            </a:solidFill>
            <a:miter lim="800000"/>
            <a:headEnd/>
            <a:tailEnd/>
          </a:ln>
        </p:spPr>
        <p:txBody>
          <a:bodyPr anchor="ctr"/>
          <a:lstStyle/>
          <a:p>
            <a:endParaRPr lang="zh-CN" altLang="en-US"/>
          </a:p>
        </p:txBody>
      </p:sp>
      <p:sp>
        <p:nvSpPr>
          <p:cNvPr id="79881" name="Freeform 3"/>
          <p:cNvSpPr>
            <a:spLocks noChangeArrowheads="1"/>
          </p:cNvSpPr>
          <p:nvPr/>
        </p:nvSpPr>
        <p:spPr bwMode="auto">
          <a:xfrm>
            <a:off x="884238" y="4232275"/>
            <a:ext cx="1309687" cy="804863"/>
          </a:xfrm>
          <a:custGeom>
            <a:avLst/>
            <a:gdLst>
              <a:gd name="T0" fmla="*/ 6350 w 1309686"/>
              <a:gd name="T1" fmla="*/ 138379 h 804862"/>
              <a:gd name="T2" fmla="*/ 138380 w 1309686"/>
              <a:gd name="T3" fmla="*/ 6350 h 804862"/>
              <a:gd name="T4" fmla="*/ 1171326 w 1309686"/>
              <a:gd name="T5" fmla="*/ 6350 h 804862"/>
              <a:gd name="T6" fmla="*/ 1303356 w 1309686"/>
              <a:gd name="T7" fmla="*/ 138379 h 804862"/>
              <a:gd name="T8" fmla="*/ 1303356 w 1309686"/>
              <a:gd name="T9" fmla="*/ 666502 h 804862"/>
              <a:gd name="T10" fmla="*/ 1171326 w 1309686"/>
              <a:gd name="T11" fmla="*/ 798532 h 804862"/>
              <a:gd name="T12" fmla="*/ 138380 w 1309686"/>
              <a:gd name="T13" fmla="*/ 798532 h 804862"/>
              <a:gd name="T14" fmla="*/ 6350 w 1309686"/>
              <a:gd name="T15" fmla="*/ 666502 h 804862"/>
              <a:gd name="T16" fmla="*/ 6350 w 1309686"/>
              <a:gd name="T17" fmla="*/ 138379 h 80486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309686"/>
              <a:gd name="T28" fmla="*/ 0 h 804862"/>
              <a:gd name="T29" fmla="*/ 1309686 w 1309686"/>
              <a:gd name="T30" fmla="*/ 804862 h 80486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309686" h="804862">
                <a:moveTo>
                  <a:pt x="6350" y="138379"/>
                </a:moveTo>
                <a:cubicBezTo>
                  <a:pt x="6350" y="65461"/>
                  <a:pt x="65461" y="6350"/>
                  <a:pt x="138380" y="6350"/>
                </a:cubicBezTo>
                <a:lnTo>
                  <a:pt x="1171306" y="6350"/>
                </a:lnTo>
                <a:cubicBezTo>
                  <a:pt x="1244224" y="6350"/>
                  <a:pt x="1303336" y="65461"/>
                  <a:pt x="1303336" y="138379"/>
                </a:cubicBezTo>
                <a:lnTo>
                  <a:pt x="1303336" y="666482"/>
                </a:lnTo>
                <a:cubicBezTo>
                  <a:pt x="1303336" y="739400"/>
                  <a:pt x="1244224" y="798512"/>
                  <a:pt x="1171306" y="798512"/>
                </a:cubicBezTo>
                <a:lnTo>
                  <a:pt x="138380" y="798512"/>
                </a:lnTo>
                <a:cubicBezTo>
                  <a:pt x="65461" y="798512"/>
                  <a:pt x="6350" y="739400"/>
                  <a:pt x="6350" y="666482"/>
                </a:cubicBezTo>
                <a:lnTo>
                  <a:pt x="6350" y="138379"/>
                </a:lnTo>
              </a:path>
            </a:pathLst>
          </a:custGeom>
          <a:solidFill>
            <a:srgbClr val="000000">
              <a:alpha val="0"/>
            </a:srgbClr>
          </a:solidFill>
          <a:ln w="12700">
            <a:solidFill>
              <a:srgbClr val="000000"/>
            </a:solidFill>
            <a:miter lim="800000"/>
            <a:headEnd/>
            <a:tailEnd/>
          </a:ln>
        </p:spPr>
        <p:txBody>
          <a:bodyPr anchor="ctr"/>
          <a:lstStyle/>
          <a:p>
            <a:endParaRPr lang="zh-CN" altLang="en-US"/>
          </a:p>
        </p:txBody>
      </p:sp>
      <p:sp>
        <p:nvSpPr>
          <p:cNvPr id="79882" name="Freeform 3"/>
          <p:cNvSpPr>
            <a:spLocks noChangeArrowheads="1"/>
          </p:cNvSpPr>
          <p:nvPr/>
        </p:nvSpPr>
        <p:spPr bwMode="auto">
          <a:xfrm>
            <a:off x="890588" y="2654300"/>
            <a:ext cx="1296987" cy="792163"/>
          </a:xfrm>
          <a:custGeom>
            <a:avLst/>
            <a:gdLst>
              <a:gd name="T0" fmla="*/ 0 w 1296987"/>
              <a:gd name="T1" fmla="*/ 132030 h 792163"/>
              <a:gd name="T2" fmla="*/ 132030 w 1296987"/>
              <a:gd name="T3" fmla="*/ 0 h 792163"/>
              <a:gd name="T4" fmla="*/ 1164956 w 1296987"/>
              <a:gd name="T5" fmla="*/ 0 h 792163"/>
              <a:gd name="T6" fmla="*/ 1296987 w 1296987"/>
              <a:gd name="T7" fmla="*/ 132030 h 792163"/>
              <a:gd name="T8" fmla="*/ 1296987 w 1296987"/>
              <a:gd name="T9" fmla="*/ 660133 h 792163"/>
              <a:gd name="T10" fmla="*/ 1164956 w 1296987"/>
              <a:gd name="T11" fmla="*/ 792163 h 792163"/>
              <a:gd name="T12" fmla="*/ 132030 w 1296987"/>
              <a:gd name="T13" fmla="*/ 792163 h 792163"/>
              <a:gd name="T14" fmla="*/ 0 w 1296987"/>
              <a:gd name="T15" fmla="*/ 660133 h 792163"/>
              <a:gd name="T16" fmla="*/ 0 w 1296987"/>
              <a:gd name="T17" fmla="*/ 132030 h 79216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296987"/>
              <a:gd name="T28" fmla="*/ 0 h 792163"/>
              <a:gd name="T29" fmla="*/ 1296987 w 1296987"/>
              <a:gd name="T30" fmla="*/ 792163 h 79216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296987" h="792163">
                <a:moveTo>
                  <a:pt x="0" y="132030"/>
                </a:moveTo>
                <a:cubicBezTo>
                  <a:pt x="0" y="59112"/>
                  <a:pt x="59111" y="0"/>
                  <a:pt x="132030" y="0"/>
                </a:cubicBezTo>
                <a:lnTo>
                  <a:pt x="1164956" y="0"/>
                </a:lnTo>
                <a:cubicBezTo>
                  <a:pt x="1237875" y="0"/>
                  <a:pt x="1296987" y="59112"/>
                  <a:pt x="1296987" y="132030"/>
                </a:cubicBezTo>
                <a:lnTo>
                  <a:pt x="1296987" y="660133"/>
                </a:lnTo>
                <a:cubicBezTo>
                  <a:pt x="1296987" y="733051"/>
                  <a:pt x="1237875" y="792163"/>
                  <a:pt x="1164956" y="792163"/>
                </a:cubicBezTo>
                <a:lnTo>
                  <a:pt x="132030" y="792163"/>
                </a:lnTo>
                <a:cubicBezTo>
                  <a:pt x="59111" y="792163"/>
                  <a:pt x="0" y="733051"/>
                  <a:pt x="0" y="660133"/>
                </a:cubicBezTo>
                <a:lnTo>
                  <a:pt x="0" y="132030"/>
                </a:lnTo>
              </a:path>
            </a:pathLst>
          </a:custGeom>
          <a:solidFill>
            <a:srgbClr val="BBE0E3"/>
          </a:solidFill>
          <a:ln w="12700">
            <a:solidFill>
              <a:srgbClr val="000000">
                <a:alpha val="0"/>
              </a:srgbClr>
            </a:solidFill>
            <a:miter lim="800000"/>
            <a:headEnd/>
            <a:tailEnd/>
          </a:ln>
        </p:spPr>
        <p:txBody>
          <a:bodyPr anchor="ctr"/>
          <a:lstStyle/>
          <a:p>
            <a:endParaRPr lang="zh-CN" altLang="en-US"/>
          </a:p>
        </p:txBody>
      </p:sp>
      <p:sp>
        <p:nvSpPr>
          <p:cNvPr id="79883" name="Freeform 3"/>
          <p:cNvSpPr>
            <a:spLocks noChangeArrowheads="1"/>
          </p:cNvSpPr>
          <p:nvPr/>
        </p:nvSpPr>
        <p:spPr bwMode="auto">
          <a:xfrm>
            <a:off x="884238" y="2647950"/>
            <a:ext cx="1309687" cy="804863"/>
          </a:xfrm>
          <a:custGeom>
            <a:avLst/>
            <a:gdLst>
              <a:gd name="T0" fmla="*/ 6350 w 1309686"/>
              <a:gd name="T1" fmla="*/ 138379 h 804862"/>
              <a:gd name="T2" fmla="*/ 138380 w 1309686"/>
              <a:gd name="T3" fmla="*/ 6350 h 804862"/>
              <a:gd name="T4" fmla="*/ 1171326 w 1309686"/>
              <a:gd name="T5" fmla="*/ 6350 h 804862"/>
              <a:gd name="T6" fmla="*/ 1303356 w 1309686"/>
              <a:gd name="T7" fmla="*/ 138379 h 804862"/>
              <a:gd name="T8" fmla="*/ 1303356 w 1309686"/>
              <a:gd name="T9" fmla="*/ 666502 h 804862"/>
              <a:gd name="T10" fmla="*/ 1171326 w 1309686"/>
              <a:gd name="T11" fmla="*/ 798532 h 804862"/>
              <a:gd name="T12" fmla="*/ 138380 w 1309686"/>
              <a:gd name="T13" fmla="*/ 798532 h 804862"/>
              <a:gd name="T14" fmla="*/ 6350 w 1309686"/>
              <a:gd name="T15" fmla="*/ 666502 h 804862"/>
              <a:gd name="T16" fmla="*/ 6350 w 1309686"/>
              <a:gd name="T17" fmla="*/ 138379 h 80486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309686"/>
              <a:gd name="T28" fmla="*/ 0 h 804862"/>
              <a:gd name="T29" fmla="*/ 1309686 w 1309686"/>
              <a:gd name="T30" fmla="*/ 804862 h 80486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309686" h="804862">
                <a:moveTo>
                  <a:pt x="6350" y="138379"/>
                </a:moveTo>
                <a:cubicBezTo>
                  <a:pt x="6350" y="65461"/>
                  <a:pt x="65461" y="6350"/>
                  <a:pt x="138380" y="6350"/>
                </a:cubicBezTo>
                <a:lnTo>
                  <a:pt x="1171306" y="6350"/>
                </a:lnTo>
                <a:cubicBezTo>
                  <a:pt x="1244224" y="6350"/>
                  <a:pt x="1303336" y="65461"/>
                  <a:pt x="1303336" y="138379"/>
                </a:cubicBezTo>
                <a:lnTo>
                  <a:pt x="1303336" y="666482"/>
                </a:lnTo>
                <a:cubicBezTo>
                  <a:pt x="1303336" y="739400"/>
                  <a:pt x="1244224" y="798512"/>
                  <a:pt x="1171306" y="798512"/>
                </a:cubicBezTo>
                <a:lnTo>
                  <a:pt x="138380" y="798512"/>
                </a:lnTo>
                <a:cubicBezTo>
                  <a:pt x="65461" y="798512"/>
                  <a:pt x="6350" y="739400"/>
                  <a:pt x="6350" y="666482"/>
                </a:cubicBezTo>
                <a:lnTo>
                  <a:pt x="6350" y="138379"/>
                </a:lnTo>
              </a:path>
            </a:pathLst>
          </a:custGeom>
          <a:solidFill>
            <a:srgbClr val="000000">
              <a:alpha val="0"/>
            </a:srgbClr>
          </a:solidFill>
          <a:ln w="12700">
            <a:solidFill>
              <a:srgbClr val="000000"/>
            </a:solidFill>
            <a:miter lim="800000"/>
            <a:headEnd/>
            <a:tailEnd/>
          </a:ln>
        </p:spPr>
        <p:txBody>
          <a:bodyPr anchor="ctr"/>
          <a:lstStyle/>
          <a:p>
            <a:endParaRPr lang="zh-CN" altLang="en-US"/>
          </a:p>
        </p:txBody>
      </p:sp>
      <p:sp>
        <p:nvSpPr>
          <p:cNvPr id="79884" name="Freeform 3"/>
          <p:cNvSpPr>
            <a:spLocks noChangeArrowheads="1"/>
          </p:cNvSpPr>
          <p:nvPr/>
        </p:nvSpPr>
        <p:spPr bwMode="auto">
          <a:xfrm>
            <a:off x="890588" y="3446463"/>
            <a:ext cx="1296987" cy="792162"/>
          </a:xfrm>
          <a:custGeom>
            <a:avLst/>
            <a:gdLst>
              <a:gd name="T0" fmla="*/ 0 w 1296987"/>
              <a:gd name="T1" fmla="*/ 132029 h 792161"/>
              <a:gd name="T2" fmla="*/ 132030 w 1296987"/>
              <a:gd name="T3" fmla="*/ 0 h 792161"/>
              <a:gd name="T4" fmla="*/ 1164956 w 1296987"/>
              <a:gd name="T5" fmla="*/ 0 h 792161"/>
              <a:gd name="T6" fmla="*/ 1296987 w 1296987"/>
              <a:gd name="T7" fmla="*/ 132029 h 792161"/>
              <a:gd name="T8" fmla="*/ 1296987 w 1296987"/>
              <a:gd name="T9" fmla="*/ 660152 h 792161"/>
              <a:gd name="T10" fmla="*/ 1164956 w 1296987"/>
              <a:gd name="T11" fmla="*/ 792181 h 792161"/>
              <a:gd name="T12" fmla="*/ 132030 w 1296987"/>
              <a:gd name="T13" fmla="*/ 792181 h 792161"/>
              <a:gd name="T14" fmla="*/ 0 w 1296987"/>
              <a:gd name="T15" fmla="*/ 660152 h 792161"/>
              <a:gd name="T16" fmla="*/ 0 w 1296987"/>
              <a:gd name="T17" fmla="*/ 132029 h 79216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296987"/>
              <a:gd name="T28" fmla="*/ 0 h 792161"/>
              <a:gd name="T29" fmla="*/ 1296987 w 1296987"/>
              <a:gd name="T30" fmla="*/ 792161 h 79216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296987" h="792161">
                <a:moveTo>
                  <a:pt x="0" y="132029"/>
                </a:moveTo>
                <a:cubicBezTo>
                  <a:pt x="0" y="59112"/>
                  <a:pt x="59111" y="0"/>
                  <a:pt x="132030" y="0"/>
                </a:cubicBezTo>
                <a:lnTo>
                  <a:pt x="1164956" y="0"/>
                </a:lnTo>
                <a:cubicBezTo>
                  <a:pt x="1237875" y="0"/>
                  <a:pt x="1296987" y="59112"/>
                  <a:pt x="1296987" y="132029"/>
                </a:cubicBezTo>
                <a:lnTo>
                  <a:pt x="1296987" y="660132"/>
                </a:lnTo>
                <a:cubicBezTo>
                  <a:pt x="1296987" y="733050"/>
                  <a:pt x="1237875" y="792161"/>
                  <a:pt x="1164956" y="792161"/>
                </a:cubicBezTo>
                <a:lnTo>
                  <a:pt x="132030" y="792161"/>
                </a:lnTo>
                <a:cubicBezTo>
                  <a:pt x="59111" y="792161"/>
                  <a:pt x="0" y="733050"/>
                  <a:pt x="0" y="660132"/>
                </a:cubicBezTo>
                <a:lnTo>
                  <a:pt x="0" y="132029"/>
                </a:lnTo>
              </a:path>
            </a:pathLst>
          </a:custGeom>
          <a:solidFill>
            <a:srgbClr val="BBE0E3"/>
          </a:solidFill>
          <a:ln w="12700">
            <a:solidFill>
              <a:srgbClr val="000000">
                <a:alpha val="0"/>
              </a:srgbClr>
            </a:solidFill>
            <a:miter lim="800000"/>
            <a:headEnd/>
            <a:tailEnd/>
          </a:ln>
        </p:spPr>
        <p:txBody>
          <a:bodyPr anchor="ctr"/>
          <a:lstStyle/>
          <a:p>
            <a:endParaRPr lang="zh-CN" altLang="en-US"/>
          </a:p>
        </p:txBody>
      </p:sp>
      <p:sp>
        <p:nvSpPr>
          <p:cNvPr id="79885" name="Freeform 3"/>
          <p:cNvSpPr>
            <a:spLocks noChangeArrowheads="1"/>
          </p:cNvSpPr>
          <p:nvPr/>
        </p:nvSpPr>
        <p:spPr bwMode="auto">
          <a:xfrm>
            <a:off x="884238" y="3440113"/>
            <a:ext cx="1309687" cy="804862"/>
          </a:xfrm>
          <a:custGeom>
            <a:avLst/>
            <a:gdLst>
              <a:gd name="T0" fmla="*/ 6350 w 1309686"/>
              <a:gd name="T1" fmla="*/ 138379 h 804862"/>
              <a:gd name="T2" fmla="*/ 138380 w 1309686"/>
              <a:gd name="T3" fmla="*/ 6350 h 804862"/>
              <a:gd name="T4" fmla="*/ 1171326 w 1309686"/>
              <a:gd name="T5" fmla="*/ 6350 h 804862"/>
              <a:gd name="T6" fmla="*/ 1303356 w 1309686"/>
              <a:gd name="T7" fmla="*/ 138379 h 804862"/>
              <a:gd name="T8" fmla="*/ 1303356 w 1309686"/>
              <a:gd name="T9" fmla="*/ 666481 h 804862"/>
              <a:gd name="T10" fmla="*/ 1171326 w 1309686"/>
              <a:gd name="T11" fmla="*/ 798512 h 804862"/>
              <a:gd name="T12" fmla="*/ 138380 w 1309686"/>
              <a:gd name="T13" fmla="*/ 798512 h 804862"/>
              <a:gd name="T14" fmla="*/ 6350 w 1309686"/>
              <a:gd name="T15" fmla="*/ 666481 h 804862"/>
              <a:gd name="T16" fmla="*/ 6350 w 1309686"/>
              <a:gd name="T17" fmla="*/ 138379 h 80486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309686"/>
              <a:gd name="T28" fmla="*/ 0 h 804862"/>
              <a:gd name="T29" fmla="*/ 1309686 w 1309686"/>
              <a:gd name="T30" fmla="*/ 804862 h 80486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309686" h="804862">
                <a:moveTo>
                  <a:pt x="6350" y="138379"/>
                </a:moveTo>
                <a:cubicBezTo>
                  <a:pt x="6350" y="65461"/>
                  <a:pt x="65461" y="6350"/>
                  <a:pt x="138380" y="6350"/>
                </a:cubicBezTo>
                <a:lnTo>
                  <a:pt x="1171306" y="6350"/>
                </a:lnTo>
                <a:cubicBezTo>
                  <a:pt x="1244224" y="6350"/>
                  <a:pt x="1303336" y="65461"/>
                  <a:pt x="1303336" y="138379"/>
                </a:cubicBezTo>
                <a:lnTo>
                  <a:pt x="1303336" y="666481"/>
                </a:lnTo>
                <a:cubicBezTo>
                  <a:pt x="1303336" y="739400"/>
                  <a:pt x="1244224" y="798512"/>
                  <a:pt x="1171306" y="798512"/>
                </a:cubicBezTo>
                <a:lnTo>
                  <a:pt x="138380" y="798512"/>
                </a:lnTo>
                <a:cubicBezTo>
                  <a:pt x="65461" y="798512"/>
                  <a:pt x="6350" y="739400"/>
                  <a:pt x="6350" y="666481"/>
                </a:cubicBezTo>
                <a:lnTo>
                  <a:pt x="6350" y="138379"/>
                </a:lnTo>
              </a:path>
            </a:pathLst>
          </a:custGeom>
          <a:solidFill>
            <a:srgbClr val="000000">
              <a:alpha val="0"/>
            </a:srgbClr>
          </a:solidFill>
          <a:ln w="12700">
            <a:solidFill>
              <a:srgbClr val="000000"/>
            </a:solidFill>
            <a:miter lim="800000"/>
            <a:headEnd/>
            <a:tailEnd/>
          </a:ln>
        </p:spPr>
        <p:txBody>
          <a:bodyPr anchor="ctr"/>
          <a:lstStyle/>
          <a:p>
            <a:endParaRPr lang="zh-CN" altLang="en-US"/>
          </a:p>
        </p:txBody>
      </p:sp>
      <p:sp>
        <p:nvSpPr>
          <p:cNvPr id="79886" name="Freeform 3"/>
          <p:cNvSpPr>
            <a:spLocks noChangeArrowheads="1"/>
          </p:cNvSpPr>
          <p:nvPr/>
        </p:nvSpPr>
        <p:spPr bwMode="auto">
          <a:xfrm>
            <a:off x="2339975" y="2686050"/>
            <a:ext cx="1079500" cy="1081088"/>
          </a:xfrm>
          <a:custGeom>
            <a:avLst/>
            <a:gdLst>
              <a:gd name="T0" fmla="*/ 0 w 1079500"/>
              <a:gd name="T1" fmla="*/ 270271 h 1081086"/>
              <a:gd name="T2" fmla="*/ 539750 w 1079500"/>
              <a:gd name="T3" fmla="*/ 270271 h 1081086"/>
              <a:gd name="T4" fmla="*/ 539750 w 1079500"/>
              <a:gd name="T5" fmla="*/ 0 h 1081086"/>
              <a:gd name="T6" fmla="*/ 1079500 w 1079500"/>
              <a:gd name="T7" fmla="*/ 540563 h 1081086"/>
              <a:gd name="T8" fmla="*/ 539750 w 1079500"/>
              <a:gd name="T9" fmla="*/ 1081117 h 1081086"/>
              <a:gd name="T10" fmla="*/ 539750 w 1079500"/>
              <a:gd name="T11" fmla="*/ 810842 h 1081086"/>
              <a:gd name="T12" fmla="*/ 0 w 1079500"/>
              <a:gd name="T13" fmla="*/ 810842 h 1081086"/>
              <a:gd name="T14" fmla="*/ 0 w 1079500"/>
              <a:gd name="T15" fmla="*/ 270271 h 1081086"/>
              <a:gd name="T16" fmla="*/ 0 60000 65536"/>
              <a:gd name="T17" fmla="*/ 0 60000 65536"/>
              <a:gd name="T18" fmla="*/ 0 60000 65536"/>
              <a:gd name="T19" fmla="*/ 0 60000 65536"/>
              <a:gd name="T20" fmla="*/ 0 60000 65536"/>
              <a:gd name="T21" fmla="*/ 0 60000 65536"/>
              <a:gd name="T22" fmla="*/ 0 60000 65536"/>
              <a:gd name="T23" fmla="*/ 0 60000 65536"/>
              <a:gd name="T24" fmla="*/ 0 w 1079500"/>
              <a:gd name="T25" fmla="*/ 0 h 1081086"/>
              <a:gd name="T26" fmla="*/ 1079500 w 1079500"/>
              <a:gd name="T27" fmla="*/ 1081086 h 108108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79500" h="1081086">
                <a:moveTo>
                  <a:pt x="0" y="270271"/>
                </a:moveTo>
                <a:lnTo>
                  <a:pt x="539750" y="270271"/>
                </a:lnTo>
                <a:lnTo>
                  <a:pt x="539750" y="0"/>
                </a:lnTo>
                <a:lnTo>
                  <a:pt x="1079500" y="540543"/>
                </a:lnTo>
                <a:lnTo>
                  <a:pt x="539750" y="1081086"/>
                </a:lnTo>
                <a:lnTo>
                  <a:pt x="539750" y="810815"/>
                </a:lnTo>
                <a:lnTo>
                  <a:pt x="0" y="810815"/>
                </a:lnTo>
                <a:lnTo>
                  <a:pt x="0" y="270271"/>
                </a:lnTo>
              </a:path>
            </a:pathLst>
          </a:custGeom>
          <a:solidFill>
            <a:srgbClr val="BBE0E3"/>
          </a:solidFill>
          <a:ln w="12700">
            <a:solidFill>
              <a:srgbClr val="000000">
                <a:alpha val="0"/>
              </a:srgbClr>
            </a:solidFill>
            <a:miter lim="800000"/>
            <a:headEnd/>
            <a:tailEnd/>
          </a:ln>
        </p:spPr>
        <p:txBody>
          <a:bodyPr anchor="ctr"/>
          <a:lstStyle/>
          <a:p>
            <a:endParaRPr lang="zh-CN" altLang="en-US"/>
          </a:p>
        </p:txBody>
      </p:sp>
      <p:sp>
        <p:nvSpPr>
          <p:cNvPr id="79887" name="Freeform 3"/>
          <p:cNvSpPr>
            <a:spLocks noChangeArrowheads="1"/>
          </p:cNvSpPr>
          <p:nvPr/>
        </p:nvSpPr>
        <p:spPr bwMode="auto">
          <a:xfrm>
            <a:off x="2333625" y="2695575"/>
            <a:ext cx="1092200" cy="1093788"/>
          </a:xfrm>
          <a:custGeom>
            <a:avLst/>
            <a:gdLst>
              <a:gd name="T0" fmla="*/ 6350 w 1092199"/>
              <a:gd name="T1" fmla="*/ 276621 h 1093787"/>
              <a:gd name="T2" fmla="*/ 546120 w 1092199"/>
              <a:gd name="T3" fmla="*/ 276621 h 1093787"/>
              <a:gd name="T4" fmla="*/ 546120 w 1092199"/>
              <a:gd name="T5" fmla="*/ 6350 h 1093787"/>
              <a:gd name="T6" fmla="*/ 1085869 w 1092199"/>
              <a:gd name="T7" fmla="*/ 546905 h 1093787"/>
              <a:gd name="T8" fmla="*/ 546120 w 1092199"/>
              <a:gd name="T9" fmla="*/ 1087447 h 1093787"/>
              <a:gd name="T10" fmla="*/ 546120 w 1092199"/>
              <a:gd name="T11" fmla="*/ 817175 h 1093787"/>
              <a:gd name="T12" fmla="*/ 6350 w 1092199"/>
              <a:gd name="T13" fmla="*/ 817175 h 1093787"/>
              <a:gd name="T14" fmla="*/ 6350 w 1092199"/>
              <a:gd name="T15" fmla="*/ 276621 h 1093787"/>
              <a:gd name="T16" fmla="*/ 0 60000 65536"/>
              <a:gd name="T17" fmla="*/ 0 60000 65536"/>
              <a:gd name="T18" fmla="*/ 0 60000 65536"/>
              <a:gd name="T19" fmla="*/ 0 60000 65536"/>
              <a:gd name="T20" fmla="*/ 0 60000 65536"/>
              <a:gd name="T21" fmla="*/ 0 60000 65536"/>
              <a:gd name="T22" fmla="*/ 0 60000 65536"/>
              <a:gd name="T23" fmla="*/ 0 60000 65536"/>
              <a:gd name="T24" fmla="*/ 0 w 1092199"/>
              <a:gd name="T25" fmla="*/ 0 h 1093787"/>
              <a:gd name="T26" fmla="*/ 1092199 w 1092199"/>
              <a:gd name="T27" fmla="*/ 1093787 h 109378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92199" h="1093787">
                <a:moveTo>
                  <a:pt x="6350" y="276621"/>
                </a:moveTo>
                <a:lnTo>
                  <a:pt x="546100" y="276621"/>
                </a:lnTo>
                <a:lnTo>
                  <a:pt x="546100" y="6350"/>
                </a:lnTo>
                <a:lnTo>
                  <a:pt x="1085849" y="546894"/>
                </a:lnTo>
                <a:lnTo>
                  <a:pt x="546100" y="1087436"/>
                </a:lnTo>
                <a:lnTo>
                  <a:pt x="546100" y="817164"/>
                </a:lnTo>
                <a:lnTo>
                  <a:pt x="6350" y="817164"/>
                </a:lnTo>
                <a:lnTo>
                  <a:pt x="6350" y="276621"/>
                </a:lnTo>
              </a:path>
            </a:pathLst>
          </a:custGeom>
          <a:solidFill>
            <a:srgbClr val="000000">
              <a:alpha val="0"/>
            </a:srgbClr>
          </a:solidFill>
          <a:ln w="12700">
            <a:solidFill>
              <a:srgbClr val="000000"/>
            </a:solidFill>
            <a:miter lim="800000"/>
            <a:headEnd/>
            <a:tailEnd/>
          </a:ln>
        </p:spPr>
        <p:txBody>
          <a:bodyPr anchor="ctr"/>
          <a:lstStyle/>
          <a:p>
            <a:endParaRPr lang="zh-CN" altLang="en-US"/>
          </a:p>
        </p:txBody>
      </p:sp>
      <p:sp>
        <p:nvSpPr>
          <p:cNvPr id="79888" name="Freeform 3"/>
          <p:cNvSpPr>
            <a:spLocks noChangeArrowheads="1"/>
          </p:cNvSpPr>
          <p:nvPr/>
        </p:nvSpPr>
        <p:spPr bwMode="auto">
          <a:xfrm>
            <a:off x="6584950" y="1333500"/>
            <a:ext cx="1439863" cy="792163"/>
          </a:xfrm>
          <a:custGeom>
            <a:avLst/>
            <a:gdLst>
              <a:gd name="T0" fmla="*/ 0 w 1439860"/>
              <a:gd name="T1" fmla="*/ 132029 h 792161"/>
              <a:gd name="T2" fmla="*/ 132030 w 1439860"/>
              <a:gd name="T3" fmla="*/ 0 h 792161"/>
              <a:gd name="T4" fmla="*/ 1307882 w 1439860"/>
              <a:gd name="T5" fmla="*/ 0 h 792161"/>
              <a:gd name="T6" fmla="*/ 1439911 w 1439860"/>
              <a:gd name="T7" fmla="*/ 132029 h 792161"/>
              <a:gd name="T8" fmla="*/ 1439911 w 1439860"/>
              <a:gd name="T9" fmla="*/ 660163 h 792161"/>
              <a:gd name="T10" fmla="*/ 1307882 w 1439860"/>
              <a:gd name="T11" fmla="*/ 792192 h 792161"/>
              <a:gd name="T12" fmla="*/ 132030 w 1439860"/>
              <a:gd name="T13" fmla="*/ 792192 h 792161"/>
              <a:gd name="T14" fmla="*/ 0 w 1439860"/>
              <a:gd name="T15" fmla="*/ 660163 h 792161"/>
              <a:gd name="T16" fmla="*/ 0 w 1439860"/>
              <a:gd name="T17" fmla="*/ 132029 h 79216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439860"/>
              <a:gd name="T28" fmla="*/ 0 h 792161"/>
              <a:gd name="T29" fmla="*/ 1439860 w 1439860"/>
              <a:gd name="T30" fmla="*/ 792161 h 79216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439860" h="792161">
                <a:moveTo>
                  <a:pt x="0" y="132029"/>
                </a:moveTo>
                <a:cubicBezTo>
                  <a:pt x="0" y="59112"/>
                  <a:pt x="59111" y="0"/>
                  <a:pt x="132030" y="0"/>
                </a:cubicBezTo>
                <a:lnTo>
                  <a:pt x="1307831" y="0"/>
                </a:lnTo>
                <a:cubicBezTo>
                  <a:pt x="1380750" y="0"/>
                  <a:pt x="1439860" y="59112"/>
                  <a:pt x="1439860" y="132029"/>
                </a:cubicBezTo>
                <a:lnTo>
                  <a:pt x="1439860" y="660132"/>
                </a:lnTo>
                <a:cubicBezTo>
                  <a:pt x="1439860" y="733050"/>
                  <a:pt x="1380750" y="792161"/>
                  <a:pt x="1307831" y="792161"/>
                </a:cubicBezTo>
                <a:lnTo>
                  <a:pt x="132030" y="792161"/>
                </a:lnTo>
                <a:cubicBezTo>
                  <a:pt x="59111" y="792161"/>
                  <a:pt x="0" y="733050"/>
                  <a:pt x="0" y="660132"/>
                </a:cubicBezTo>
                <a:lnTo>
                  <a:pt x="0" y="132029"/>
                </a:lnTo>
              </a:path>
            </a:pathLst>
          </a:custGeom>
          <a:solidFill>
            <a:srgbClr val="BBE0E3"/>
          </a:solidFill>
          <a:ln w="12700">
            <a:solidFill>
              <a:srgbClr val="000000">
                <a:alpha val="0"/>
              </a:srgbClr>
            </a:solidFill>
            <a:miter lim="800000"/>
            <a:headEnd/>
            <a:tailEnd/>
          </a:ln>
        </p:spPr>
        <p:txBody>
          <a:bodyPr anchor="ctr"/>
          <a:lstStyle/>
          <a:p>
            <a:endParaRPr lang="zh-CN" altLang="en-US"/>
          </a:p>
        </p:txBody>
      </p:sp>
      <p:sp>
        <p:nvSpPr>
          <p:cNvPr id="79889" name="Freeform 3"/>
          <p:cNvSpPr>
            <a:spLocks noChangeArrowheads="1"/>
          </p:cNvSpPr>
          <p:nvPr/>
        </p:nvSpPr>
        <p:spPr bwMode="auto">
          <a:xfrm>
            <a:off x="6537325" y="1320800"/>
            <a:ext cx="1452563" cy="804863"/>
          </a:xfrm>
          <a:custGeom>
            <a:avLst/>
            <a:gdLst>
              <a:gd name="T0" fmla="*/ 6350 w 1452561"/>
              <a:gd name="T1" fmla="*/ 138379 h 804861"/>
              <a:gd name="T2" fmla="*/ 138379 w 1452561"/>
              <a:gd name="T3" fmla="*/ 6350 h 804861"/>
              <a:gd name="T4" fmla="*/ 1314212 w 1452561"/>
              <a:gd name="T5" fmla="*/ 6350 h 804861"/>
              <a:gd name="T6" fmla="*/ 1446242 w 1452561"/>
              <a:gd name="T7" fmla="*/ 138379 h 804861"/>
              <a:gd name="T8" fmla="*/ 1446242 w 1452561"/>
              <a:gd name="T9" fmla="*/ 666512 h 804861"/>
              <a:gd name="T10" fmla="*/ 1314212 w 1452561"/>
              <a:gd name="T11" fmla="*/ 798542 h 804861"/>
              <a:gd name="T12" fmla="*/ 138379 w 1452561"/>
              <a:gd name="T13" fmla="*/ 798542 h 804861"/>
              <a:gd name="T14" fmla="*/ 6350 w 1452561"/>
              <a:gd name="T15" fmla="*/ 666512 h 804861"/>
              <a:gd name="T16" fmla="*/ 6350 w 1452561"/>
              <a:gd name="T17" fmla="*/ 138379 h 80486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452561"/>
              <a:gd name="T28" fmla="*/ 0 h 804861"/>
              <a:gd name="T29" fmla="*/ 1452561 w 1452561"/>
              <a:gd name="T30" fmla="*/ 804861 h 80486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452561" h="804861">
                <a:moveTo>
                  <a:pt x="6350" y="138379"/>
                </a:moveTo>
                <a:cubicBezTo>
                  <a:pt x="6350" y="65461"/>
                  <a:pt x="65461" y="6350"/>
                  <a:pt x="138379" y="6350"/>
                </a:cubicBezTo>
                <a:lnTo>
                  <a:pt x="1314181" y="6350"/>
                </a:lnTo>
                <a:cubicBezTo>
                  <a:pt x="1387099" y="6350"/>
                  <a:pt x="1446211" y="65461"/>
                  <a:pt x="1446211" y="138379"/>
                </a:cubicBezTo>
                <a:lnTo>
                  <a:pt x="1446211" y="666481"/>
                </a:lnTo>
                <a:cubicBezTo>
                  <a:pt x="1446211" y="739399"/>
                  <a:pt x="1387099" y="798511"/>
                  <a:pt x="1314181" y="798511"/>
                </a:cubicBezTo>
                <a:lnTo>
                  <a:pt x="138379" y="798511"/>
                </a:lnTo>
                <a:cubicBezTo>
                  <a:pt x="65461" y="798511"/>
                  <a:pt x="6350" y="739399"/>
                  <a:pt x="6350" y="666481"/>
                </a:cubicBezTo>
                <a:lnTo>
                  <a:pt x="6350" y="138379"/>
                </a:lnTo>
              </a:path>
            </a:pathLst>
          </a:custGeom>
          <a:solidFill>
            <a:srgbClr val="000000">
              <a:alpha val="0"/>
            </a:srgbClr>
          </a:solidFill>
          <a:ln w="12700">
            <a:solidFill>
              <a:srgbClr val="000000"/>
            </a:solidFill>
            <a:miter lim="800000"/>
            <a:headEnd/>
            <a:tailEnd/>
          </a:ln>
        </p:spPr>
        <p:txBody>
          <a:bodyPr anchor="ctr"/>
          <a:lstStyle/>
          <a:p>
            <a:endParaRPr lang="zh-CN" altLang="en-US"/>
          </a:p>
        </p:txBody>
      </p:sp>
      <p:sp>
        <p:nvSpPr>
          <p:cNvPr id="79890" name="Freeform 3"/>
          <p:cNvSpPr>
            <a:spLocks noChangeArrowheads="1"/>
          </p:cNvSpPr>
          <p:nvPr/>
        </p:nvSpPr>
        <p:spPr bwMode="auto">
          <a:xfrm>
            <a:off x="6584950" y="2414588"/>
            <a:ext cx="1439863" cy="792162"/>
          </a:xfrm>
          <a:custGeom>
            <a:avLst/>
            <a:gdLst>
              <a:gd name="T0" fmla="*/ 0 w 1439860"/>
              <a:gd name="T1" fmla="*/ 132030 h 792163"/>
              <a:gd name="T2" fmla="*/ 132030 w 1439860"/>
              <a:gd name="T3" fmla="*/ 0 h 792163"/>
              <a:gd name="T4" fmla="*/ 1307882 w 1439860"/>
              <a:gd name="T5" fmla="*/ 0 h 792163"/>
              <a:gd name="T6" fmla="*/ 1439911 w 1439860"/>
              <a:gd name="T7" fmla="*/ 132030 h 792163"/>
              <a:gd name="T8" fmla="*/ 1439911 w 1439860"/>
              <a:gd name="T9" fmla="*/ 660122 h 792163"/>
              <a:gd name="T10" fmla="*/ 1307882 w 1439860"/>
              <a:gd name="T11" fmla="*/ 792152 h 792163"/>
              <a:gd name="T12" fmla="*/ 132030 w 1439860"/>
              <a:gd name="T13" fmla="*/ 792152 h 792163"/>
              <a:gd name="T14" fmla="*/ 0 w 1439860"/>
              <a:gd name="T15" fmla="*/ 660122 h 792163"/>
              <a:gd name="T16" fmla="*/ 0 w 1439860"/>
              <a:gd name="T17" fmla="*/ 132030 h 79216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439860"/>
              <a:gd name="T28" fmla="*/ 0 h 792163"/>
              <a:gd name="T29" fmla="*/ 1439860 w 1439860"/>
              <a:gd name="T30" fmla="*/ 792163 h 79216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439860" h="792163">
                <a:moveTo>
                  <a:pt x="0" y="132030"/>
                </a:moveTo>
                <a:cubicBezTo>
                  <a:pt x="0" y="59112"/>
                  <a:pt x="59111" y="0"/>
                  <a:pt x="132030" y="0"/>
                </a:cubicBezTo>
                <a:lnTo>
                  <a:pt x="1307831" y="0"/>
                </a:lnTo>
                <a:cubicBezTo>
                  <a:pt x="1380750" y="0"/>
                  <a:pt x="1439860" y="59112"/>
                  <a:pt x="1439860" y="132030"/>
                </a:cubicBezTo>
                <a:lnTo>
                  <a:pt x="1439860" y="660133"/>
                </a:lnTo>
                <a:cubicBezTo>
                  <a:pt x="1439860" y="733051"/>
                  <a:pt x="1380750" y="792163"/>
                  <a:pt x="1307831" y="792163"/>
                </a:cubicBezTo>
                <a:lnTo>
                  <a:pt x="132030" y="792163"/>
                </a:lnTo>
                <a:cubicBezTo>
                  <a:pt x="59111" y="792163"/>
                  <a:pt x="0" y="733051"/>
                  <a:pt x="0" y="660133"/>
                </a:cubicBezTo>
                <a:lnTo>
                  <a:pt x="0" y="132030"/>
                </a:lnTo>
              </a:path>
            </a:pathLst>
          </a:custGeom>
          <a:solidFill>
            <a:srgbClr val="BBE0E3"/>
          </a:solidFill>
          <a:ln w="12700">
            <a:solidFill>
              <a:srgbClr val="000000">
                <a:alpha val="0"/>
              </a:srgbClr>
            </a:solidFill>
            <a:miter lim="800000"/>
            <a:headEnd/>
            <a:tailEnd/>
          </a:ln>
        </p:spPr>
        <p:txBody>
          <a:bodyPr anchor="ctr"/>
          <a:lstStyle/>
          <a:p>
            <a:endParaRPr lang="zh-CN" altLang="en-US"/>
          </a:p>
        </p:txBody>
      </p:sp>
      <p:sp>
        <p:nvSpPr>
          <p:cNvPr id="79891" name="Freeform 3"/>
          <p:cNvSpPr>
            <a:spLocks noChangeArrowheads="1"/>
          </p:cNvSpPr>
          <p:nvPr/>
        </p:nvSpPr>
        <p:spPr bwMode="auto">
          <a:xfrm>
            <a:off x="6578600" y="2408238"/>
            <a:ext cx="1452563" cy="804862"/>
          </a:xfrm>
          <a:custGeom>
            <a:avLst/>
            <a:gdLst>
              <a:gd name="T0" fmla="*/ 6350 w 1452561"/>
              <a:gd name="T1" fmla="*/ 138379 h 804862"/>
              <a:gd name="T2" fmla="*/ 138379 w 1452561"/>
              <a:gd name="T3" fmla="*/ 6350 h 804862"/>
              <a:gd name="T4" fmla="*/ 1314212 w 1452561"/>
              <a:gd name="T5" fmla="*/ 6350 h 804862"/>
              <a:gd name="T6" fmla="*/ 1446242 w 1452561"/>
              <a:gd name="T7" fmla="*/ 138379 h 804862"/>
              <a:gd name="T8" fmla="*/ 1446242 w 1452561"/>
              <a:gd name="T9" fmla="*/ 666491 h 804862"/>
              <a:gd name="T10" fmla="*/ 1314212 w 1452561"/>
              <a:gd name="T11" fmla="*/ 798521 h 804862"/>
              <a:gd name="T12" fmla="*/ 138379 w 1452561"/>
              <a:gd name="T13" fmla="*/ 798521 h 804862"/>
              <a:gd name="T14" fmla="*/ 6350 w 1452561"/>
              <a:gd name="T15" fmla="*/ 666491 h 804862"/>
              <a:gd name="T16" fmla="*/ 6350 w 1452561"/>
              <a:gd name="T17" fmla="*/ 138379 h 80486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452561"/>
              <a:gd name="T28" fmla="*/ 0 h 804862"/>
              <a:gd name="T29" fmla="*/ 1452561 w 1452561"/>
              <a:gd name="T30" fmla="*/ 804862 h 80486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452561" h="804862">
                <a:moveTo>
                  <a:pt x="6350" y="138379"/>
                </a:moveTo>
                <a:cubicBezTo>
                  <a:pt x="6350" y="65461"/>
                  <a:pt x="65461" y="6350"/>
                  <a:pt x="138379" y="6350"/>
                </a:cubicBezTo>
                <a:lnTo>
                  <a:pt x="1314181" y="6350"/>
                </a:lnTo>
                <a:cubicBezTo>
                  <a:pt x="1387099" y="6350"/>
                  <a:pt x="1446211" y="65461"/>
                  <a:pt x="1446211" y="138379"/>
                </a:cubicBezTo>
                <a:lnTo>
                  <a:pt x="1446211" y="666482"/>
                </a:lnTo>
                <a:cubicBezTo>
                  <a:pt x="1446211" y="739400"/>
                  <a:pt x="1387099" y="798512"/>
                  <a:pt x="1314181" y="798512"/>
                </a:cubicBezTo>
                <a:lnTo>
                  <a:pt x="138379" y="798512"/>
                </a:lnTo>
                <a:cubicBezTo>
                  <a:pt x="65461" y="798512"/>
                  <a:pt x="6350" y="739400"/>
                  <a:pt x="6350" y="666482"/>
                </a:cubicBezTo>
                <a:lnTo>
                  <a:pt x="6350" y="138379"/>
                </a:lnTo>
              </a:path>
            </a:pathLst>
          </a:custGeom>
          <a:solidFill>
            <a:srgbClr val="000000">
              <a:alpha val="0"/>
            </a:srgbClr>
          </a:solidFill>
          <a:ln w="12700">
            <a:solidFill>
              <a:srgbClr val="000000"/>
            </a:solidFill>
            <a:miter lim="800000"/>
            <a:headEnd/>
            <a:tailEnd/>
          </a:ln>
        </p:spPr>
        <p:txBody>
          <a:bodyPr anchor="ctr"/>
          <a:lstStyle/>
          <a:p>
            <a:endParaRPr lang="zh-CN" altLang="en-US"/>
          </a:p>
        </p:txBody>
      </p:sp>
      <p:sp>
        <p:nvSpPr>
          <p:cNvPr id="79892" name="Freeform 3"/>
          <p:cNvSpPr>
            <a:spLocks noChangeArrowheads="1"/>
          </p:cNvSpPr>
          <p:nvPr/>
        </p:nvSpPr>
        <p:spPr bwMode="auto">
          <a:xfrm>
            <a:off x="6584950" y="3709988"/>
            <a:ext cx="1439863" cy="792162"/>
          </a:xfrm>
          <a:custGeom>
            <a:avLst/>
            <a:gdLst>
              <a:gd name="T0" fmla="*/ 0 w 1439860"/>
              <a:gd name="T1" fmla="*/ 132030 h 792163"/>
              <a:gd name="T2" fmla="*/ 132030 w 1439860"/>
              <a:gd name="T3" fmla="*/ 0 h 792163"/>
              <a:gd name="T4" fmla="*/ 1307882 w 1439860"/>
              <a:gd name="T5" fmla="*/ 0 h 792163"/>
              <a:gd name="T6" fmla="*/ 1439911 w 1439860"/>
              <a:gd name="T7" fmla="*/ 132030 h 792163"/>
              <a:gd name="T8" fmla="*/ 1439911 w 1439860"/>
              <a:gd name="T9" fmla="*/ 660122 h 792163"/>
              <a:gd name="T10" fmla="*/ 1307882 w 1439860"/>
              <a:gd name="T11" fmla="*/ 792152 h 792163"/>
              <a:gd name="T12" fmla="*/ 132030 w 1439860"/>
              <a:gd name="T13" fmla="*/ 792152 h 792163"/>
              <a:gd name="T14" fmla="*/ 0 w 1439860"/>
              <a:gd name="T15" fmla="*/ 660122 h 792163"/>
              <a:gd name="T16" fmla="*/ 0 w 1439860"/>
              <a:gd name="T17" fmla="*/ 132030 h 79216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439860"/>
              <a:gd name="T28" fmla="*/ 0 h 792163"/>
              <a:gd name="T29" fmla="*/ 1439860 w 1439860"/>
              <a:gd name="T30" fmla="*/ 792163 h 79216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439860" h="792163">
                <a:moveTo>
                  <a:pt x="0" y="132030"/>
                </a:moveTo>
                <a:cubicBezTo>
                  <a:pt x="0" y="59112"/>
                  <a:pt x="59111" y="0"/>
                  <a:pt x="132030" y="0"/>
                </a:cubicBezTo>
                <a:lnTo>
                  <a:pt x="1307831" y="0"/>
                </a:lnTo>
                <a:cubicBezTo>
                  <a:pt x="1380750" y="0"/>
                  <a:pt x="1439860" y="59112"/>
                  <a:pt x="1439860" y="132030"/>
                </a:cubicBezTo>
                <a:lnTo>
                  <a:pt x="1439860" y="660133"/>
                </a:lnTo>
                <a:cubicBezTo>
                  <a:pt x="1439860" y="733051"/>
                  <a:pt x="1380750" y="792163"/>
                  <a:pt x="1307831" y="792163"/>
                </a:cubicBezTo>
                <a:lnTo>
                  <a:pt x="132030" y="792163"/>
                </a:lnTo>
                <a:cubicBezTo>
                  <a:pt x="59111" y="792163"/>
                  <a:pt x="0" y="733051"/>
                  <a:pt x="0" y="660133"/>
                </a:cubicBezTo>
                <a:lnTo>
                  <a:pt x="0" y="132030"/>
                </a:lnTo>
              </a:path>
            </a:pathLst>
          </a:custGeom>
          <a:solidFill>
            <a:srgbClr val="BBE0E3"/>
          </a:solidFill>
          <a:ln w="12700">
            <a:solidFill>
              <a:srgbClr val="000000">
                <a:alpha val="0"/>
              </a:srgbClr>
            </a:solidFill>
            <a:miter lim="800000"/>
            <a:headEnd/>
            <a:tailEnd/>
          </a:ln>
        </p:spPr>
        <p:txBody>
          <a:bodyPr anchor="ctr"/>
          <a:lstStyle/>
          <a:p>
            <a:endParaRPr lang="zh-CN" altLang="en-US"/>
          </a:p>
        </p:txBody>
      </p:sp>
      <p:sp>
        <p:nvSpPr>
          <p:cNvPr id="79893" name="Freeform 3"/>
          <p:cNvSpPr>
            <a:spLocks noChangeArrowheads="1"/>
          </p:cNvSpPr>
          <p:nvPr/>
        </p:nvSpPr>
        <p:spPr bwMode="auto">
          <a:xfrm>
            <a:off x="6578600" y="3703638"/>
            <a:ext cx="1452563" cy="804862"/>
          </a:xfrm>
          <a:custGeom>
            <a:avLst/>
            <a:gdLst>
              <a:gd name="T0" fmla="*/ 6350 w 1452561"/>
              <a:gd name="T1" fmla="*/ 138379 h 804862"/>
              <a:gd name="T2" fmla="*/ 138379 w 1452561"/>
              <a:gd name="T3" fmla="*/ 6350 h 804862"/>
              <a:gd name="T4" fmla="*/ 1314212 w 1452561"/>
              <a:gd name="T5" fmla="*/ 6350 h 804862"/>
              <a:gd name="T6" fmla="*/ 1446242 w 1452561"/>
              <a:gd name="T7" fmla="*/ 138379 h 804862"/>
              <a:gd name="T8" fmla="*/ 1446242 w 1452561"/>
              <a:gd name="T9" fmla="*/ 666491 h 804862"/>
              <a:gd name="T10" fmla="*/ 1314212 w 1452561"/>
              <a:gd name="T11" fmla="*/ 798521 h 804862"/>
              <a:gd name="T12" fmla="*/ 138379 w 1452561"/>
              <a:gd name="T13" fmla="*/ 798521 h 804862"/>
              <a:gd name="T14" fmla="*/ 6350 w 1452561"/>
              <a:gd name="T15" fmla="*/ 666491 h 804862"/>
              <a:gd name="T16" fmla="*/ 6350 w 1452561"/>
              <a:gd name="T17" fmla="*/ 138379 h 80486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452561"/>
              <a:gd name="T28" fmla="*/ 0 h 804862"/>
              <a:gd name="T29" fmla="*/ 1452561 w 1452561"/>
              <a:gd name="T30" fmla="*/ 804862 h 80486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452561" h="804862">
                <a:moveTo>
                  <a:pt x="6350" y="138379"/>
                </a:moveTo>
                <a:cubicBezTo>
                  <a:pt x="6350" y="65461"/>
                  <a:pt x="65461" y="6350"/>
                  <a:pt x="138379" y="6350"/>
                </a:cubicBezTo>
                <a:lnTo>
                  <a:pt x="1314181" y="6350"/>
                </a:lnTo>
                <a:cubicBezTo>
                  <a:pt x="1387099" y="6350"/>
                  <a:pt x="1446211" y="65461"/>
                  <a:pt x="1446211" y="138379"/>
                </a:cubicBezTo>
                <a:lnTo>
                  <a:pt x="1446211" y="666482"/>
                </a:lnTo>
                <a:cubicBezTo>
                  <a:pt x="1446211" y="739400"/>
                  <a:pt x="1387099" y="798512"/>
                  <a:pt x="1314181" y="798512"/>
                </a:cubicBezTo>
                <a:lnTo>
                  <a:pt x="138379" y="798512"/>
                </a:lnTo>
                <a:cubicBezTo>
                  <a:pt x="65461" y="798512"/>
                  <a:pt x="6350" y="739400"/>
                  <a:pt x="6350" y="666482"/>
                </a:cubicBezTo>
                <a:lnTo>
                  <a:pt x="6350" y="138379"/>
                </a:lnTo>
              </a:path>
            </a:pathLst>
          </a:custGeom>
          <a:solidFill>
            <a:srgbClr val="000000">
              <a:alpha val="0"/>
            </a:srgbClr>
          </a:solidFill>
          <a:ln w="12700">
            <a:solidFill>
              <a:srgbClr val="000000"/>
            </a:solidFill>
            <a:miter lim="800000"/>
            <a:headEnd/>
            <a:tailEnd/>
          </a:ln>
        </p:spPr>
        <p:txBody>
          <a:bodyPr anchor="ctr"/>
          <a:lstStyle/>
          <a:p>
            <a:endParaRPr lang="zh-CN" altLang="en-US"/>
          </a:p>
        </p:txBody>
      </p:sp>
      <p:sp>
        <p:nvSpPr>
          <p:cNvPr id="79894" name="Freeform 3"/>
          <p:cNvSpPr>
            <a:spLocks noChangeArrowheads="1"/>
          </p:cNvSpPr>
          <p:nvPr/>
        </p:nvSpPr>
        <p:spPr bwMode="auto">
          <a:xfrm>
            <a:off x="6584950" y="4933950"/>
            <a:ext cx="1439863" cy="792163"/>
          </a:xfrm>
          <a:custGeom>
            <a:avLst/>
            <a:gdLst>
              <a:gd name="T0" fmla="*/ 0 w 1439860"/>
              <a:gd name="T1" fmla="*/ 132030 h 792162"/>
              <a:gd name="T2" fmla="*/ 132030 w 1439860"/>
              <a:gd name="T3" fmla="*/ 0 h 792162"/>
              <a:gd name="T4" fmla="*/ 1307882 w 1439860"/>
              <a:gd name="T5" fmla="*/ 0 h 792162"/>
              <a:gd name="T6" fmla="*/ 1439911 w 1439860"/>
              <a:gd name="T7" fmla="*/ 132030 h 792162"/>
              <a:gd name="T8" fmla="*/ 1439911 w 1439860"/>
              <a:gd name="T9" fmla="*/ 660143 h 792162"/>
              <a:gd name="T10" fmla="*/ 1307882 w 1439860"/>
              <a:gd name="T11" fmla="*/ 792173 h 792162"/>
              <a:gd name="T12" fmla="*/ 132030 w 1439860"/>
              <a:gd name="T13" fmla="*/ 792173 h 792162"/>
              <a:gd name="T14" fmla="*/ 0 w 1439860"/>
              <a:gd name="T15" fmla="*/ 660143 h 792162"/>
              <a:gd name="T16" fmla="*/ 0 w 1439860"/>
              <a:gd name="T17" fmla="*/ 132030 h 79216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439860"/>
              <a:gd name="T28" fmla="*/ 0 h 792162"/>
              <a:gd name="T29" fmla="*/ 1439860 w 1439860"/>
              <a:gd name="T30" fmla="*/ 792162 h 79216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439860" h="792162">
                <a:moveTo>
                  <a:pt x="0" y="132030"/>
                </a:moveTo>
                <a:cubicBezTo>
                  <a:pt x="0" y="59112"/>
                  <a:pt x="59111" y="0"/>
                  <a:pt x="132030" y="0"/>
                </a:cubicBezTo>
                <a:lnTo>
                  <a:pt x="1307831" y="0"/>
                </a:lnTo>
                <a:cubicBezTo>
                  <a:pt x="1380750" y="0"/>
                  <a:pt x="1439860" y="59112"/>
                  <a:pt x="1439860" y="132030"/>
                </a:cubicBezTo>
                <a:lnTo>
                  <a:pt x="1439860" y="660132"/>
                </a:lnTo>
                <a:cubicBezTo>
                  <a:pt x="1439860" y="733050"/>
                  <a:pt x="1380750" y="792162"/>
                  <a:pt x="1307831" y="792162"/>
                </a:cubicBezTo>
                <a:lnTo>
                  <a:pt x="132030" y="792162"/>
                </a:lnTo>
                <a:cubicBezTo>
                  <a:pt x="59111" y="792162"/>
                  <a:pt x="0" y="733050"/>
                  <a:pt x="0" y="660132"/>
                </a:cubicBezTo>
                <a:lnTo>
                  <a:pt x="0" y="132030"/>
                </a:lnTo>
              </a:path>
            </a:pathLst>
          </a:custGeom>
          <a:solidFill>
            <a:srgbClr val="BBE0E3"/>
          </a:solidFill>
          <a:ln w="12700">
            <a:solidFill>
              <a:srgbClr val="000000">
                <a:alpha val="0"/>
              </a:srgbClr>
            </a:solidFill>
            <a:miter lim="800000"/>
            <a:headEnd/>
            <a:tailEnd/>
          </a:ln>
        </p:spPr>
        <p:txBody>
          <a:bodyPr anchor="ctr"/>
          <a:lstStyle/>
          <a:p>
            <a:endParaRPr lang="zh-CN" altLang="en-US"/>
          </a:p>
        </p:txBody>
      </p:sp>
      <p:sp>
        <p:nvSpPr>
          <p:cNvPr id="79895" name="Freeform 3"/>
          <p:cNvSpPr>
            <a:spLocks noChangeArrowheads="1"/>
          </p:cNvSpPr>
          <p:nvPr/>
        </p:nvSpPr>
        <p:spPr bwMode="auto">
          <a:xfrm>
            <a:off x="6578600" y="4927600"/>
            <a:ext cx="1452563" cy="804863"/>
          </a:xfrm>
          <a:custGeom>
            <a:avLst/>
            <a:gdLst>
              <a:gd name="T0" fmla="*/ 6350 w 1452561"/>
              <a:gd name="T1" fmla="*/ 138379 h 804861"/>
              <a:gd name="T2" fmla="*/ 138379 w 1452561"/>
              <a:gd name="T3" fmla="*/ 6350 h 804861"/>
              <a:gd name="T4" fmla="*/ 1314212 w 1452561"/>
              <a:gd name="T5" fmla="*/ 6350 h 804861"/>
              <a:gd name="T6" fmla="*/ 1446242 w 1452561"/>
              <a:gd name="T7" fmla="*/ 138379 h 804861"/>
              <a:gd name="T8" fmla="*/ 1446242 w 1452561"/>
              <a:gd name="T9" fmla="*/ 666512 h 804861"/>
              <a:gd name="T10" fmla="*/ 1314212 w 1452561"/>
              <a:gd name="T11" fmla="*/ 798542 h 804861"/>
              <a:gd name="T12" fmla="*/ 138379 w 1452561"/>
              <a:gd name="T13" fmla="*/ 798542 h 804861"/>
              <a:gd name="T14" fmla="*/ 6350 w 1452561"/>
              <a:gd name="T15" fmla="*/ 666512 h 804861"/>
              <a:gd name="T16" fmla="*/ 6350 w 1452561"/>
              <a:gd name="T17" fmla="*/ 138379 h 80486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452561"/>
              <a:gd name="T28" fmla="*/ 0 h 804861"/>
              <a:gd name="T29" fmla="*/ 1452561 w 1452561"/>
              <a:gd name="T30" fmla="*/ 804861 h 80486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452561" h="804861">
                <a:moveTo>
                  <a:pt x="6350" y="138379"/>
                </a:moveTo>
                <a:cubicBezTo>
                  <a:pt x="6350" y="65461"/>
                  <a:pt x="65461" y="6350"/>
                  <a:pt x="138379" y="6350"/>
                </a:cubicBezTo>
                <a:lnTo>
                  <a:pt x="1314181" y="6350"/>
                </a:lnTo>
                <a:cubicBezTo>
                  <a:pt x="1387099" y="6350"/>
                  <a:pt x="1446211" y="65461"/>
                  <a:pt x="1446211" y="138379"/>
                </a:cubicBezTo>
                <a:lnTo>
                  <a:pt x="1446211" y="666481"/>
                </a:lnTo>
                <a:cubicBezTo>
                  <a:pt x="1446211" y="739400"/>
                  <a:pt x="1387099" y="798511"/>
                  <a:pt x="1314181" y="798511"/>
                </a:cubicBezTo>
                <a:lnTo>
                  <a:pt x="138379" y="798511"/>
                </a:lnTo>
                <a:cubicBezTo>
                  <a:pt x="65461" y="798511"/>
                  <a:pt x="6350" y="739400"/>
                  <a:pt x="6350" y="666481"/>
                </a:cubicBezTo>
                <a:lnTo>
                  <a:pt x="6350" y="138379"/>
                </a:lnTo>
              </a:path>
            </a:pathLst>
          </a:custGeom>
          <a:solidFill>
            <a:srgbClr val="000000">
              <a:alpha val="0"/>
            </a:srgbClr>
          </a:solidFill>
          <a:ln w="12700">
            <a:solidFill>
              <a:srgbClr val="000000"/>
            </a:solidFill>
            <a:miter lim="800000"/>
            <a:headEnd/>
            <a:tailEnd/>
          </a:ln>
        </p:spPr>
        <p:txBody>
          <a:bodyPr anchor="ctr"/>
          <a:lstStyle/>
          <a:p>
            <a:endParaRPr lang="zh-CN" altLang="en-US"/>
          </a:p>
        </p:txBody>
      </p:sp>
      <p:pic>
        <p:nvPicPr>
          <p:cNvPr id="79896"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43300" y="2092325"/>
            <a:ext cx="2514600" cy="81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989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90913" y="3651250"/>
            <a:ext cx="2641600" cy="81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9898" name="TextBox 1"/>
          <p:cNvSpPr>
            <a:spLocks noChangeArrowheads="1"/>
          </p:cNvSpPr>
          <p:nvPr/>
        </p:nvSpPr>
        <p:spPr bwMode="auto">
          <a:xfrm>
            <a:off x="2260600" y="234950"/>
            <a:ext cx="4319588" cy="633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lnSpc>
                <a:spcPts val="4900"/>
              </a:lnSpc>
              <a:spcBef>
                <a:spcPct val="0"/>
              </a:spcBef>
              <a:buFont typeface="Arial" panose="020B0604020202020204" pitchFamily="34" charset="0"/>
              <a:buNone/>
            </a:pPr>
            <a:r>
              <a:rPr lang="en-US" altLang="zh-CN" sz="3600" b="1">
                <a:solidFill>
                  <a:srgbClr val="000000"/>
                </a:solidFill>
                <a:sym typeface="Times New Roman" panose="02020603050405020304" pitchFamily="18" charset="0"/>
              </a:rPr>
              <a:t>Hadoop</a:t>
            </a:r>
            <a:r>
              <a:rPr lang="en-US" altLang="zh-CN" sz="3800" b="1">
                <a:solidFill>
                  <a:srgbClr val="000000"/>
                </a:solidFill>
                <a:sym typeface="Times New Roman" panose="02020603050405020304" pitchFamily="18" charset="0"/>
              </a:rPr>
              <a:t> </a:t>
            </a:r>
            <a:r>
              <a:rPr lang="en-US" altLang="zh-CN" sz="3600" b="1">
                <a:solidFill>
                  <a:srgbClr val="000000"/>
                </a:solidFill>
                <a:sym typeface="Times New Roman" panose="02020603050405020304" pitchFamily="18" charset="0"/>
              </a:rPr>
              <a:t>的企业定位</a:t>
            </a:r>
            <a:endParaRPr lang="zh-CN" altLang="en-US" sz="3600" b="1">
              <a:solidFill>
                <a:srgbClr val="000000"/>
              </a:solidFill>
            </a:endParaRPr>
          </a:p>
        </p:txBody>
      </p:sp>
      <p:sp>
        <p:nvSpPr>
          <p:cNvPr id="79899" name="TextBox 1"/>
          <p:cNvSpPr>
            <a:spLocks noChangeArrowheads="1"/>
          </p:cNvSpPr>
          <p:nvPr/>
        </p:nvSpPr>
        <p:spPr bwMode="auto">
          <a:xfrm>
            <a:off x="1087438" y="1141413"/>
            <a:ext cx="998537" cy="4738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lnSpc>
                <a:spcPts val="1800"/>
              </a:lnSpc>
              <a:spcBef>
                <a:spcPct val="0"/>
              </a:spcBef>
              <a:buFont typeface="Arial" panose="020B0604020202020204" pitchFamily="34" charset="0"/>
              <a:buNone/>
            </a:pPr>
            <a:r>
              <a:rPr lang="en-US" altLang="zh-CN" sz="1800">
                <a:solidFill>
                  <a:srgbClr val="000000"/>
                </a:solidFill>
                <a:sym typeface="Times New Roman" panose="02020603050405020304" pitchFamily="18" charset="0"/>
              </a:rPr>
              <a:t>音频</a:t>
            </a:r>
            <a:endParaRPr lang="zh-CN" altLang="en-US" sz="1800">
              <a:solidFill>
                <a:srgbClr val="000000"/>
              </a:solidFill>
              <a:sym typeface="Times New Roman" panose="02020603050405020304" pitchFamily="18" charset="0"/>
            </a:endParaRPr>
          </a:p>
          <a:p>
            <a:pPr eaLnBrk="1" hangingPunct="1">
              <a:lnSpc>
                <a:spcPts val="2100"/>
              </a:lnSpc>
              <a:spcBef>
                <a:spcPct val="0"/>
              </a:spcBef>
              <a:buFont typeface="Arial" panose="020B0604020202020204" pitchFamily="34" charset="0"/>
              <a:buNone/>
            </a:pPr>
            <a:r>
              <a:rPr lang="en-US" altLang="zh-CN" sz="1800">
                <a:solidFill>
                  <a:srgbClr val="000000"/>
                </a:solidFill>
                <a:sym typeface="Times New Roman" panose="02020603050405020304" pitchFamily="18" charset="0"/>
              </a:rPr>
              <a:t>视频</a:t>
            </a:r>
            <a:endParaRPr lang="zh-CN" altLang="en-US" sz="1800">
              <a:solidFill>
                <a:srgbClr val="000000"/>
              </a:solidFill>
              <a:sym typeface="Times New Roman" panose="02020603050405020304" pitchFamily="18" charset="0"/>
            </a:endParaRPr>
          </a:p>
          <a:p>
            <a:pPr eaLnBrk="1" hangingPunct="1">
              <a:lnSpc>
                <a:spcPts val="1000"/>
              </a:lnSpc>
              <a:spcBef>
                <a:spcPct val="0"/>
              </a:spcBef>
              <a:buFont typeface="Arial" panose="020B0604020202020204" pitchFamily="34" charset="0"/>
              <a:buNone/>
            </a:pPr>
            <a:endParaRPr lang="zh-CN" altLang="en-US" sz="1800">
              <a:solidFill>
                <a:srgbClr val="000000"/>
              </a:solidFill>
            </a:endParaRPr>
          </a:p>
          <a:p>
            <a:pPr eaLnBrk="1" hangingPunct="1">
              <a:lnSpc>
                <a:spcPts val="1000"/>
              </a:lnSpc>
              <a:spcBef>
                <a:spcPct val="0"/>
              </a:spcBef>
              <a:buFont typeface="Arial" panose="020B0604020202020204" pitchFamily="34" charset="0"/>
              <a:buNone/>
            </a:pPr>
            <a:endParaRPr lang="zh-CN" altLang="en-US" sz="1800">
              <a:solidFill>
                <a:srgbClr val="000000"/>
              </a:solidFill>
            </a:endParaRPr>
          </a:p>
          <a:p>
            <a:pPr eaLnBrk="1" hangingPunct="1">
              <a:lnSpc>
                <a:spcPts val="2100"/>
              </a:lnSpc>
              <a:spcBef>
                <a:spcPct val="0"/>
              </a:spcBef>
              <a:buFont typeface="Arial" panose="020B0604020202020204" pitchFamily="34" charset="0"/>
              <a:buNone/>
            </a:pPr>
            <a:r>
              <a:rPr lang="en-US" altLang="zh-CN" sz="1800">
                <a:solidFill>
                  <a:srgbClr val="000000"/>
                </a:solidFill>
                <a:sym typeface="Times New Roman" panose="02020603050405020304" pitchFamily="18" charset="0"/>
              </a:rPr>
              <a:t>文档文本</a:t>
            </a:r>
            <a:endParaRPr lang="zh-CN" altLang="en-US" sz="1800">
              <a:solidFill>
                <a:srgbClr val="000000"/>
              </a:solidFill>
              <a:sym typeface="Times New Roman" panose="02020603050405020304" pitchFamily="18" charset="0"/>
            </a:endParaRPr>
          </a:p>
          <a:p>
            <a:pPr eaLnBrk="1" hangingPunct="1">
              <a:lnSpc>
                <a:spcPts val="2200"/>
              </a:lnSpc>
              <a:spcBef>
                <a:spcPct val="0"/>
              </a:spcBef>
              <a:buFont typeface="Arial" panose="020B0604020202020204" pitchFamily="34" charset="0"/>
              <a:buNone/>
            </a:pPr>
            <a:r>
              <a:rPr lang="en-US" altLang="zh-CN" sz="1800">
                <a:solidFill>
                  <a:srgbClr val="000000"/>
                </a:solidFill>
                <a:sym typeface="Times New Roman" panose="02020603050405020304" pitchFamily="18" charset="0"/>
              </a:rPr>
              <a:t>XML</a:t>
            </a:r>
            <a:endParaRPr lang="zh-CN" altLang="en-US" sz="1800">
              <a:solidFill>
                <a:srgbClr val="000000"/>
              </a:solidFill>
              <a:sym typeface="Times New Roman" panose="02020603050405020304" pitchFamily="18" charset="0"/>
            </a:endParaRPr>
          </a:p>
          <a:p>
            <a:pPr eaLnBrk="1" hangingPunct="1">
              <a:lnSpc>
                <a:spcPts val="1000"/>
              </a:lnSpc>
              <a:spcBef>
                <a:spcPct val="0"/>
              </a:spcBef>
              <a:buFont typeface="Arial" panose="020B0604020202020204" pitchFamily="34" charset="0"/>
              <a:buNone/>
            </a:pPr>
            <a:endParaRPr lang="zh-CN" altLang="en-US" sz="1800">
              <a:solidFill>
                <a:srgbClr val="000000"/>
              </a:solidFill>
            </a:endParaRPr>
          </a:p>
          <a:p>
            <a:pPr eaLnBrk="1" hangingPunct="1">
              <a:lnSpc>
                <a:spcPts val="1000"/>
              </a:lnSpc>
              <a:spcBef>
                <a:spcPct val="0"/>
              </a:spcBef>
              <a:buFont typeface="Arial" panose="020B0604020202020204" pitchFamily="34" charset="0"/>
              <a:buNone/>
            </a:pPr>
            <a:endParaRPr lang="zh-CN" altLang="en-US" sz="1800">
              <a:solidFill>
                <a:srgbClr val="000000"/>
              </a:solidFill>
            </a:endParaRPr>
          </a:p>
          <a:p>
            <a:pPr eaLnBrk="1" hangingPunct="1">
              <a:lnSpc>
                <a:spcPts val="2000"/>
              </a:lnSpc>
              <a:spcBef>
                <a:spcPct val="0"/>
              </a:spcBef>
              <a:buFont typeface="Arial" panose="020B0604020202020204" pitchFamily="34" charset="0"/>
              <a:buNone/>
            </a:pPr>
            <a:r>
              <a:rPr lang="en-US" altLang="zh-CN" sz="1800">
                <a:solidFill>
                  <a:srgbClr val="000000"/>
                </a:solidFill>
                <a:sym typeface="Times New Roman" panose="02020603050405020304" pitchFamily="18" charset="0"/>
              </a:rPr>
              <a:t>网站日志</a:t>
            </a:r>
            <a:endParaRPr lang="zh-CN" altLang="en-US" sz="1800">
              <a:solidFill>
                <a:srgbClr val="000000"/>
              </a:solidFill>
              <a:sym typeface="Times New Roman" panose="02020603050405020304" pitchFamily="18" charset="0"/>
            </a:endParaRPr>
          </a:p>
          <a:p>
            <a:pPr eaLnBrk="1" hangingPunct="1">
              <a:lnSpc>
                <a:spcPts val="2000"/>
              </a:lnSpc>
              <a:spcBef>
                <a:spcPct val="0"/>
              </a:spcBef>
              <a:buFont typeface="Arial" panose="020B0604020202020204" pitchFamily="34" charset="0"/>
              <a:buNone/>
            </a:pPr>
            <a:r>
              <a:rPr lang="en-US" altLang="zh-CN" sz="1800">
                <a:solidFill>
                  <a:srgbClr val="000000"/>
                </a:solidFill>
                <a:sym typeface="Times New Roman" panose="02020603050405020304" pitchFamily="18" charset="0"/>
              </a:rPr>
              <a:t>点击数据</a:t>
            </a:r>
            <a:endParaRPr lang="zh-CN" altLang="en-US" sz="1800">
              <a:solidFill>
                <a:srgbClr val="000000"/>
              </a:solidFill>
              <a:sym typeface="Times New Roman" panose="02020603050405020304" pitchFamily="18" charset="0"/>
            </a:endParaRPr>
          </a:p>
          <a:p>
            <a:pPr eaLnBrk="1" hangingPunct="1">
              <a:lnSpc>
                <a:spcPts val="1000"/>
              </a:lnSpc>
              <a:spcBef>
                <a:spcPct val="0"/>
              </a:spcBef>
              <a:buFont typeface="Arial" panose="020B0604020202020204" pitchFamily="34" charset="0"/>
              <a:buNone/>
            </a:pPr>
            <a:endParaRPr lang="zh-CN" altLang="en-US" sz="1800">
              <a:solidFill>
                <a:srgbClr val="000000"/>
              </a:solidFill>
            </a:endParaRPr>
          </a:p>
          <a:p>
            <a:pPr eaLnBrk="1" hangingPunct="1">
              <a:lnSpc>
                <a:spcPts val="1000"/>
              </a:lnSpc>
              <a:spcBef>
                <a:spcPct val="0"/>
              </a:spcBef>
              <a:buFont typeface="Arial" panose="020B0604020202020204" pitchFamily="34" charset="0"/>
              <a:buNone/>
            </a:pPr>
            <a:endParaRPr lang="zh-CN" altLang="en-US" sz="1800">
              <a:solidFill>
                <a:srgbClr val="000000"/>
              </a:solidFill>
            </a:endParaRPr>
          </a:p>
          <a:p>
            <a:pPr eaLnBrk="1" hangingPunct="1">
              <a:lnSpc>
                <a:spcPts val="2100"/>
              </a:lnSpc>
              <a:spcBef>
                <a:spcPct val="0"/>
              </a:spcBef>
              <a:buFont typeface="Arial" panose="020B0604020202020204" pitchFamily="34" charset="0"/>
              <a:buNone/>
            </a:pPr>
            <a:r>
              <a:rPr lang="en-US" altLang="zh-CN" sz="1800">
                <a:solidFill>
                  <a:srgbClr val="000000"/>
                </a:solidFill>
                <a:sym typeface="Times New Roman" panose="02020603050405020304" pitchFamily="18" charset="0"/>
              </a:rPr>
              <a:t>社交网络</a:t>
            </a:r>
            <a:endParaRPr lang="zh-CN" altLang="en-US" sz="1800">
              <a:solidFill>
                <a:srgbClr val="000000"/>
              </a:solidFill>
              <a:sym typeface="Times New Roman" panose="02020603050405020304" pitchFamily="18" charset="0"/>
            </a:endParaRPr>
          </a:p>
          <a:p>
            <a:pPr eaLnBrk="1" hangingPunct="1">
              <a:lnSpc>
                <a:spcPts val="2100"/>
              </a:lnSpc>
              <a:spcBef>
                <a:spcPct val="0"/>
              </a:spcBef>
              <a:buFont typeface="Arial" panose="020B0604020202020204" pitchFamily="34" charset="0"/>
              <a:buNone/>
            </a:pPr>
            <a:r>
              <a:rPr lang="en-US" altLang="zh-CN" sz="1800">
                <a:solidFill>
                  <a:srgbClr val="000000"/>
                </a:solidFill>
                <a:sym typeface="Times New Roman" panose="02020603050405020304" pitchFamily="18" charset="0"/>
              </a:rPr>
              <a:t>关联数据</a:t>
            </a:r>
            <a:endParaRPr lang="zh-CN" altLang="en-US" sz="1800">
              <a:solidFill>
                <a:srgbClr val="000000"/>
              </a:solidFill>
              <a:sym typeface="Times New Roman" panose="02020603050405020304" pitchFamily="18" charset="0"/>
            </a:endParaRPr>
          </a:p>
          <a:p>
            <a:pPr eaLnBrk="1" hangingPunct="1">
              <a:lnSpc>
                <a:spcPts val="1000"/>
              </a:lnSpc>
              <a:spcBef>
                <a:spcPct val="0"/>
              </a:spcBef>
              <a:buFont typeface="Arial" panose="020B0604020202020204" pitchFamily="34" charset="0"/>
              <a:buNone/>
            </a:pPr>
            <a:endParaRPr lang="zh-CN" altLang="en-US" sz="1800">
              <a:solidFill>
                <a:srgbClr val="000000"/>
              </a:solidFill>
            </a:endParaRPr>
          </a:p>
          <a:p>
            <a:pPr eaLnBrk="1" hangingPunct="1">
              <a:lnSpc>
                <a:spcPts val="1000"/>
              </a:lnSpc>
              <a:spcBef>
                <a:spcPct val="0"/>
              </a:spcBef>
              <a:buFont typeface="Arial" panose="020B0604020202020204" pitchFamily="34" charset="0"/>
              <a:buNone/>
            </a:pPr>
            <a:endParaRPr lang="zh-CN" altLang="en-US" sz="1800">
              <a:solidFill>
                <a:srgbClr val="000000"/>
              </a:solidFill>
            </a:endParaRPr>
          </a:p>
          <a:p>
            <a:pPr eaLnBrk="1" hangingPunct="1">
              <a:lnSpc>
                <a:spcPts val="2100"/>
              </a:lnSpc>
              <a:spcBef>
                <a:spcPct val="0"/>
              </a:spcBef>
              <a:buFont typeface="Arial" panose="020B0604020202020204" pitchFamily="34" charset="0"/>
              <a:buNone/>
            </a:pPr>
            <a:r>
              <a:rPr lang="en-US" altLang="zh-CN" sz="1800">
                <a:solidFill>
                  <a:srgbClr val="000000"/>
                </a:solidFill>
                <a:sym typeface="Times New Roman" panose="02020603050405020304" pitchFamily="18" charset="0"/>
              </a:rPr>
              <a:t>传感器</a:t>
            </a:r>
            <a:endParaRPr lang="zh-CN" altLang="en-US" sz="1800">
              <a:solidFill>
                <a:srgbClr val="000000"/>
              </a:solidFill>
              <a:sym typeface="Times New Roman" panose="02020603050405020304" pitchFamily="18" charset="0"/>
            </a:endParaRPr>
          </a:p>
          <a:p>
            <a:pPr eaLnBrk="1" hangingPunct="1">
              <a:lnSpc>
                <a:spcPts val="1800"/>
              </a:lnSpc>
              <a:spcBef>
                <a:spcPct val="0"/>
              </a:spcBef>
              <a:buFont typeface="Arial" panose="020B0604020202020204" pitchFamily="34" charset="0"/>
              <a:buNone/>
            </a:pPr>
            <a:r>
              <a:rPr lang="en-US" altLang="zh-CN" sz="1600">
                <a:solidFill>
                  <a:srgbClr val="000000"/>
                </a:solidFill>
                <a:sym typeface="Times New Roman" panose="02020603050405020304" pitchFamily="18" charset="0"/>
              </a:rPr>
              <a:t>嵌入式设备</a:t>
            </a:r>
            <a:endParaRPr lang="zh-CN" altLang="en-US" sz="1600">
              <a:solidFill>
                <a:srgbClr val="000000"/>
              </a:solidFill>
              <a:sym typeface="Times New Roman" panose="02020603050405020304" pitchFamily="18" charset="0"/>
            </a:endParaRPr>
          </a:p>
          <a:p>
            <a:pPr eaLnBrk="1" hangingPunct="1">
              <a:lnSpc>
                <a:spcPts val="1000"/>
              </a:lnSpc>
              <a:spcBef>
                <a:spcPct val="0"/>
              </a:spcBef>
              <a:buFont typeface="Arial" panose="020B0604020202020204" pitchFamily="34" charset="0"/>
              <a:buNone/>
            </a:pPr>
            <a:endParaRPr lang="zh-CN" altLang="en-US" sz="1800">
              <a:solidFill>
                <a:srgbClr val="000000"/>
              </a:solidFill>
            </a:endParaRPr>
          </a:p>
          <a:p>
            <a:pPr eaLnBrk="1" hangingPunct="1">
              <a:lnSpc>
                <a:spcPts val="1000"/>
              </a:lnSpc>
              <a:spcBef>
                <a:spcPct val="0"/>
              </a:spcBef>
              <a:buFont typeface="Arial" panose="020B0604020202020204" pitchFamily="34" charset="0"/>
              <a:buNone/>
            </a:pPr>
            <a:endParaRPr lang="zh-CN" altLang="en-US" sz="1800">
              <a:solidFill>
                <a:srgbClr val="000000"/>
              </a:solidFill>
            </a:endParaRPr>
          </a:p>
          <a:p>
            <a:pPr eaLnBrk="1" hangingPunct="1">
              <a:lnSpc>
                <a:spcPts val="2300"/>
              </a:lnSpc>
              <a:spcBef>
                <a:spcPct val="0"/>
              </a:spcBef>
              <a:buFont typeface="Arial" panose="020B0604020202020204" pitchFamily="34" charset="0"/>
              <a:buNone/>
            </a:pPr>
            <a:r>
              <a:rPr lang="en-US" altLang="zh-CN" sz="1800">
                <a:solidFill>
                  <a:srgbClr val="000000"/>
                </a:solidFill>
                <a:sym typeface="Times New Roman" panose="02020603050405020304" pitchFamily="18" charset="0"/>
              </a:rPr>
              <a:t>地理信息</a:t>
            </a:r>
            <a:endParaRPr lang="zh-CN" altLang="en-US" sz="1800">
              <a:solidFill>
                <a:srgbClr val="000000"/>
              </a:solidFill>
              <a:sym typeface="Times New Roman" panose="02020603050405020304" pitchFamily="18" charset="0"/>
            </a:endParaRPr>
          </a:p>
          <a:p>
            <a:pPr eaLnBrk="1" hangingPunct="1">
              <a:lnSpc>
                <a:spcPts val="2200"/>
              </a:lnSpc>
              <a:spcBef>
                <a:spcPct val="0"/>
              </a:spcBef>
              <a:buFont typeface="Arial" panose="020B0604020202020204" pitchFamily="34" charset="0"/>
              <a:buNone/>
            </a:pPr>
            <a:r>
              <a:rPr lang="en-US" altLang="zh-CN" sz="1800">
                <a:solidFill>
                  <a:srgbClr val="000000"/>
                </a:solidFill>
                <a:sym typeface="Times New Roman" panose="02020603050405020304" pitchFamily="18" charset="0"/>
              </a:rPr>
              <a:t>GPS定位</a:t>
            </a:r>
            <a:endParaRPr lang="zh-CN" altLang="en-US" sz="1800"/>
          </a:p>
        </p:txBody>
      </p:sp>
      <p:sp>
        <p:nvSpPr>
          <p:cNvPr id="79900" name="TextBox 1"/>
          <p:cNvSpPr>
            <a:spLocks noChangeArrowheads="1"/>
          </p:cNvSpPr>
          <p:nvPr/>
        </p:nvSpPr>
        <p:spPr bwMode="auto">
          <a:xfrm>
            <a:off x="6848475" y="1636713"/>
            <a:ext cx="923925" cy="386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spcBef>
                <a:spcPct val="20000"/>
              </a:spcBef>
              <a:buFont typeface="Arial" panose="020B0604020202020204" pitchFamily="34" charset="0"/>
              <a:buChar char="•"/>
              <a:tabLst>
                <a:tab pos="139700" algn="l"/>
              </a:tabLst>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tabLst>
                <a:tab pos="139700" algn="l"/>
              </a:tabLst>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tabLst>
                <a:tab pos="139700" algn="l"/>
              </a:tabLst>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tabLst>
                <a:tab pos="139700" algn="l"/>
              </a:tabLst>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tabLst>
                <a:tab pos="139700" algn="l"/>
              </a:tabLst>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139700" algn="l"/>
              </a:tabLst>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139700" algn="l"/>
              </a:tabLst>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139700" algn="l"/>
              </a:tabLst>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139700" algn="l"/>
              </a:tabLst>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lnSpc>
                <a:spcPts val="1800"/>
              </a:lnSpc>
              <a:spcBef>
                <a:spcPct val="0"/>
              </a:spcBef>
              <a:buFont typeface="Arial" panose="020B0604020202020204" pitchFamily="34" charset="0"/>
              <a:buNone/>
            </a:pPr>
            <a:r>
              <a:rPr lang="en-US" altLang="zh-CN" sz="1800">
                <a:solidFill>
                  <a:srgbClr val="000000"/>
                </a:solidFill>
                <a:sym typeface="Times New Roman" panose="02020603050405020304" pitchFamily="18" charset="0"/>
              </a:rPr>
              <a:t>数据分析</a:t>
            </a:r>
            <a:endParaRPr lang="zh-CN" altLang="en-US" sz="1800">
              <a:solidFill>
                <a:srgbClr val="000000"/>
              </a:solidFill>
              <a:sym typeface="Times New Roman" panose="02020603050405020304" pitchFamily="18" charset="0"/>
            </a:endParaRPr>
          </a:p>
          <a:p>
            <a:pPr eaLnBrk="1" hangingPunct="1">
              <a:lnSpc>
                <a:spcPts val="1000"/>
              </a:lnSpc>
              <a:spcBef>
                <a:spcPct val="0"/>
              </a:spcBef>
              <a:buFont typeface="Arial" panose="020B0604020202020204" pitchFamily="34" charset="0"/>
              <a:buNone/>
            </a:pPr>
            <a:endParaRPr lang="zh-CN" altLang="en-US" sz="1800">
              <a:solidFill>
                <a:srgbClr val="000000"/>
              </a:solidFill>
            </a:endParaRPr>
          </a:p>
          <a:p>
            <a:pPr eaLnBrk="1" hangingPunct="1">
              <a:lnSpc>
                <a:spcPts val="1000"/>
              </a:lnSpc>
              <a:spcBef>
                <a:spcPct val="0"/>
              </a:spcBef>
              <a:buFont typeface="Arial" panose="020B0604020202020204" pitchFamily="34" charset="0"/>
              <a:buNone/>
            </a:pPr>
            <a:endParaRPr lang="zh-CN" altLang="en-US" sz="1800">
              <a:solidFill>
                <a:srgbClr val="000000"/>
              </a:solidFill>
            </a:endParaRPr>
          </a:p>
          <a:p>
            <a:pPr eaLnBrk="1" hangingPunct="1">
              <a:lnSpc>
                <a:spcPts val="1000"/>
              </a:lnSpc>
              <a:spcBef>
                <a:spcPct val="0"/>
              </a:spcBef>
              <a:buFont typeface="Arial" panose="020B0604020202020204" pitchFamily="34" charset="0"/>
              <a:buNone/>
            </a:pPr>
            <a:endParaRPr lang="zh-CN" altLang="en-US" sz="1800">
              <a:solidFill>
                <a:srgbClr val="000000"/>
              </a:solidFill>
            </a:endParaRPr>
          </a:p>
          <a:p>
            <a:pPr eaLnBrk="1" hangingPunct="1">
              <a:lnSpc>
                <a:spcPts val="1000"/>
              </a:lnSpc>
              <a:spcBef>
                <a:spcPct val="0"/>
              </a:spcBef>
              <a:buFont typeface="Arial" panose="020B0604020202020204" pitchFamily="34" charset="0"/>
              <a:buNone/>
            </a:pPr>
            <a:endParaRPr lang="zh-CN" altLang="en-US" sz="1800">
              <a:solidFill>
                <a:srgbClr val="000000"/>
              </a:solidFill>
            </a:endParaRPr>
          </a:p>
          <a:p>
            <a:pPr eaLnBrk="1" hangingPunct="1">
              <a:lnSpc>
                <a:spcPts val="1000"/>
              </a:lnSpc>
              <a:spcBef>
                <a:spcPct val="0"/>
              </a:spcBef>
              <a:buFont typeface="Arial" panose="020B0604020202020204" pitchFamily="34" charset="0"/>
              <a:buNone/>
            </a:pPr>
            <a:endParaRPr lang="zh-CN" altLang="en-US" sz="1800">
              <a:solidFill>
                <a:srgbClr val="000000"/>
              </a:solidFill>
            </a:endParaRPr>
          </a:p>
          <a:p>
            <a:pPr eaLnBrk="1" hangingPunct="1">
              <a:lnSpc>
                <a:spcPts val="1000"/>
              </a:lnSpc>
              <a:spcBef>
                <a:spcPct val="0"/>
              </a:spcBef>
              <a:buFont typeface="Arial" panose="020B0604020202020204" pitchFamily="34" charset="0"/>
              <a:buNone/>
            </a:pPr>
            <a:endParaRPr lang="zh-CN" altLang="en-US" sz="1800">
              <a:solidFill>
                <a:srgbClr val="000000"/>
              </a:solidFill>
            </a:endParaRPr>
          </a:p>
          <a:p>
            <a:pPr eaLnBrk="1" hangingPunct="1">
              <a:lnSpc>
                <a:spcPts val="2500"/>
              </a:lnSpc>
              <a:spcBef>
                <a:spcPct val="0"/>
              </a:spcBef>
              <a:buFont typeface="Arial" panose="020B0604020202020204" pitchFamily="34" charset="0"/>
              <a:buNone/>
            </a:pPr>
            <a:r>
              <a:rPr lang="en-US" altLang="zh-CN" sz="1800">
                <a:solidFill>
                  <a:srgbClr val="000000"/>
                </a:solidFill>
                <a:sym typeface="Times New Roman" panose="02020603050405020304" pitchFamily="18" charset="0"/>
              </a:rPr>
              <a:t>数据检索</a:t>
            </a:r>
            <a:endParaRPr lang="zh-CN" altLang="en-US" sz="1800">
              <a:solidFill>
                <a:srgbClr val="000000"/>
              </a:solidFill>
              <a:sym typeface="Times New Roman" panose="02020603050405020304" pitchFamily="18" charset="0"/>
            </a:endParaRPr>
          </a:p>
          <a:p>
            <a:pPr eaLnBrk="1" hangingPunct="1">
              <a:lnSpc>
                <a:spcPts val="1000"/>
              </a:lnSpc>
              <a:spcBef>
                <a:spcPct val="0"/>
              </a:spcBef>
              <a:buFont typeface="Arial" panose="020B0604020202020204" pitchFamily="34" charset="0"/>
              <a:buNone/>
            </a:pPr>
            <a:endParaRPr lang="zh-CN" altLang="en-US" sz="1800">
              <a:solidFill>
                <a:srgbClr val="000000"/>
              </a:solidFill>
            </a:endParaRPr>
          </a:p>
          <a:p>
            <a:pPr eaLnBrk="1" hangingPunct="1">
              <a:lnSpc>
                <a:spcPts val="1000"/>
              </a:lnSpc>
              <a:spcBef>
                <a:spcPct val="0"/>
              </a:spcBef>
              <a:buFont typeface="Arial" panose="020B0604020202020204" pitchFamily="34" charset="0"/>
              <a:buNone/>
            </a:pPr>
            <a:endParaRPr lang="zh-CN" altLang="en-US" sz="1800">
              <a:solidFill>
                <a:srgbClr val="000000"/>
              </a:solidFill>
            </a:endParaRPr>
          </a:p>
          <a:p>
            <a:pPr eaLnBrk="1" hangingPunct="1">
              <a:lnSpc>
                <a:spcPts val="1000"/>
              </a:lnSpc>
              <a:spcBef>
                <a:spcPct val="0"/>
              </a:spcBef>
              <a:buFont typeface="Arial" panose="020B0604020202020204" pitchFamily="34" charset="0"/>
              <a:buNone/>
            </a:pPr>
            <a:endParaRPr lang="zh-CN" altLang="en-US" sz="1800">
              <a:solidFill>
                <a:srgbClr val="000000"/>
              </a:solidFill>
            </a:endParaRPr>
          </a:p>
          <a:p>
            <a:pPr eaLnBrk="1" hangingPunct="1">
              <a:lnSpc>
                <a:spcPts val="1000"/>
              </a:lnSpc>
              <a:spcBef>
                <a:spcPct val="0"/>
              </a:spcBef>
              <a:buFont typeface="Arial" panose="020B0604020202020204" pitchFamily="34" charset="0"/>
              <a:buNone/>
            </a:pPr>
            <a:endParaRPr lang="zh-CN" altLang="en-US" sz="1800">
              <a:solidFill>
                <a:srgbClr val="000000"/>
              </a:solidFill>
            </a:endParaRPr>
          </a:p>
          <a:p>
            <a:pPr eaLnBrk="1" hangingPunct="1">
              <a:lnSpc>
                <a:spcPts val="1000"/>
              </a:lnSpc>
              <a:spcBef>
                <a:spcPct val="0"/>
              </a:spcBef>
              <a:buFont typeface="Arial" panose="020B0604020202020204" pitchFamily="34" charset="0"/>
              <a:buNone/>
            </a:pPr>
            <a:endParaRPr lang="zh-CN" altLang="en-US" sz="1800">
              <a:solidFill>
                <a:srgbClr val="000000"/>
              </a:solidFill>
            </a:endParaRPr>
          </a:p>
          <a:p>
            <a:pPr eaLnBrk="1" hangingPunct="1">
              <a:lnSpc>
                <a:spcPts val="1000"/>
              </a:lnSpc>
              <a:spcBef>
                <a:spcPct val="0"/>
              </a:spcBef>
              <a:buFont typeface="Arial" panose="020B0604020202020204" pitchFamily="34" charset="0"/>
              <a:buNone/>
            </a:pPr>
            <a:endParaRPr lang="zh-CN" altLang="en-US" sz="1800">
              <a:solidFill>
                <a:srgbClr val="000000"/>
              </a:solidFill>
            </a:endParaRPr>
          </a:p>
          <a:p>
            <a:pPr eaLnBrk="1" hangingPunct="1">
              <a:lnSpc>
                <a:spcPts val="1000"/>
              </a:lnSpc>
              <a:spcBef>
                <a:spcPct val="0"/>
              </a:spcBef>
              <a:buFont typeface="Arial" panose="020B0604020202020204" pitchFamily="34" charset="0"/>
              <a:buNone/>
            </a:pPr>
            <a:endParaRPr lang="zh-CN" altLang="en-US" sz="1800">
              <a:solidFill>
                <a:srgbClr val="000000"/>
              </a:solidFill>
            </a:endParaRPr>
          </a:p>
          <a:p>
            <a:pPr eaLnBrk="1" hangingPunct="1">
              <a:lnSpc>
                <a:spcPts val="1000"/>
              </a:lnSpc>
              <a:spcBef>
                <a:spcPct val="0"/>
              </a:spcBef>
              <a:buFont typeface="Arial" panose="020B0604020202020204" pitchFamily="34" charset="0"/>
              <a:buNone/>
            </a:pPr>
            <a:endParaRPr lang="zh-CN" altLang="en-US" sz="1800">
              <a:solidFill>
                <a:srgbClr val="000000"/>
              </a:solidFill>
            </a:endParaRPr>
          </a:p>
          <a:p>
            <a:pPr eaLnBrk="1" hangingPunct="1">
              <a:lnSpc>
                <a:spcPts val="2100"/>
              </a:lnSpc>
              <a:spcBef>
                <a:spcPct val="0"/>
              </a:spcBef>
              <a:buFont typeface="Arial" panose="020B0604020202020204" pitchFamily="34" charset="0"/>
              <a:buNone/>
            </a:pPr>
            <a:r>
              <a:rPr lang="en-US" altLang="zh-CN" sz="1800">
                <a:solidFill>
                  <a:srgbClr val="000000"/>
                </a:solidFill>
                <a:sym typeface="Times New Roman" panose="02020603050405020304" pitchFamily="18" charset="0"/>
              </a:rPr>
              <a:t>数据展现</a:t>
            </a:r>
            <a:endParaRPr lang="zh-CN" altLang="en-US" sz="1800">
              <a:solidFill>
                <a:srgbClr val="000000"/>
              </a:solidFill>
              <a:sym typeface="Times New Roman" panose="02020603050405020304" pitchFamily="18" charset="0"/>
            </a:endParaRPr>
          </a:p>
          <a:p>
            <a:pPr eaLnBrk="1" hangingPunct="1">
              <a:lnSpc>
                <a:spcPts val="1000"/>
              </a:lnSpc>
              <a:spcBef>
                <a:spcPct val="0"/>
              </a:spcBef>
              <a:buFont typeface="Arial" panose="020B0604020202020204" pitchFamily="34" charset="0"/>
              <a:buNone/>
            </a:pPr>
            <a:endParaRPr lang="zh-CN" altLang="en-US" sz="1800">
              <a:solidFill>
                <a:srgbClr val="000000"/>
              </a:solidFill>
            </a:endParaRPr>
          </a:p>
          <a:p>
            <a:pPr eaLnBrk="1" hangingPunct="1">
              <a:lnSpc>
                <a:spcPts val="1000"/>
              </a:lnSpc>
              <a:spcBef>
                <a:spcPct val="0"/>
              </a:spcBef>
              <a:buFont typeface="Arial" panose="020B0604020202020204" pitchFamily="34" charset="0"/>
              <a:buNone/>
            </a:pPr>
            <a:endParaRPr lang="zh-CN" altLang="en-US" sz="1800">
              <a:solidFill>
                <a:srgbClr val="000000"/>
              </a:solidFill>
            </a:endParaRPr>
          </a:p>
          <a:p>
            <a:pPr eaLnBrk="1" hangingPunct="1">
              <a:lnSpc>
                <a:spcPts val="1000"/>
              </a:lnSpc>
              <a:spcBef>
                <a:spcPct val="0"/>
              </a:spcBef>
              <a:buFont typeface="Arial" panose="020B0604020202020204" pitchFamily="34" charset="0"/>
              <a:buNone/>
            </a:pPr>
            <a:endParaRPr lang="zh-CN" altLang="en-US" sz="1800">
              <a:solidFill>
                <a:srgbClr val="000000"/>
              </a:solidFill>
            </a:endParaRPr>
          </a:p>
          <a:p>
            <a:pPr eaLnBrk="1" hangingPunct="1">
              <a:lnSpc>
                <a:spcPts val="1000"/>
              </a:lnSpc>
              <a:spcBef>
                <a:spcPct val="0"/>
              </a:spcBef>
              <a:buFont typeface="Arial" panose="020B0604020202020204" pitchFamily="34" charset="0"/>
              <a:buNone/>
            </a:pPr>
            <a:endParaRPr lang="zh-CN" altLang="en-US" sz="1800">
              <a:solidFill>
                <a:srgbClr val="000000"/>
              </a:solidFill>
            </a:endParaRPr>
          </a:p>
          <a:p>
            <a:pPr eaLnBrk="1" hangingPunct="1">
              <a:lnSpc>
                <a:spcPts val="1000"/>
              </a:lnSpc>
              <a:spcBef>
                <a:spcPct val="0"/>
              </a:spcBef>
              <a:buFont typeface="Arial" panose="020B0604020202020204" pitchFamily="34" charset="0"/>
              <a:buNone/>
            </a:pPr>
            <a:endParaRPr lang="zh-CN" altLang="en-US" sz="1800">
              <a:solidFill>
                <a:srgbClr val="000000"/>
              </a:solidFill>
            </a:endParaRPr>
          </a:p>
          <a:p>
            <a:pPr eaLnBrk="1" hangingPunct="1">
              <a:lnSpc>
                <a:spcPts val="1000"/>
              </a:lnSpc>
              <a:spcBef>
                <a:spcPct val="0"/>
              </a:spcBef>
              <a:buFont typeface="Arial" panose="020B0604020202020204" pitchFamily="34" charset="0"/>
              <a:buNone/>
            </a:pPr>
            <a:endParaRPr lang="zh-CN" altLang="en-US" sz="1800">
              <a:solidFill>
                <a:srgbClr val="000000"/>
              </a:solidFill>
            </a:endParaRPr>
          </a:p>
          <a:p>
            <a:pPr eaLnBrk="1" hangingPunct="1">
              <a:lnSpc>
                <a:spcPts val="1000"/>
              </a:lnSpc>
              <a:spcBef>
                <a:spcPct val="0"/>
              </a:spcBef>
              <a:buFont typeface="Arial" panose="020B0604020202020204" pitchFamily="34" charset="0"/>
              <a:buNone/>
            </a:pPr>
            <a:endParaRPr lang="zh-CN" altLang="en-US" sz="1800">
              <a:solidFill>
                <a:srgbClr val="000000"/>
              </a:solidFill>
            </a:endParaRPr>
          </a:p>
          <a:p>
            <a:pPr eaLnBrk="1" hangingPunct="1">
              <a:lnSpc>
                <a:spcPts val="2600"/>
              </a:lnSpc>
              <a:spcBef>
                <a:spcPct val="0"/>
              </a:spcBef>
              <a:buFont typeface="Arial" panose="020B0604020202020204" pitchFamily="34" charset="0"/>
              <a:buNone/>
            </a:pPr>
            <a:r>
              <a:rPr lang="en-US" altLang="zh-CN" sz="1800">
                <a:solidFill>
                  <a:srgbClr val="000000"/>
                </a:solidFill>
                <a:sym typeface="Times New Roman" panose="02020603050405020304" pitchFamily="18" charset="0"/>
              </a:rPr>
              <a:t>数据分享</a:t>
            </a:r>
            <a:endParaRPr lang="zh-CN" altLang="en-US" sz="1800"/>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TextBox 1"/>
          <p:cNvSpPr>
            <a:spLocks noChangeArrowheads="1"/>
          </p:cNvSpPr>
          <p:nvPr/>
        </p:nvSpPr>
        <p:spPr bwMode="auto">
          <a:xfrm>
            <a:off x="2120900" y="457200"/>
            <a:ext cx="4264025"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spcBef>
                <a:spcPct val="20000"/>
              </a:spcBef>
              <a:buFont typeface="Arial" panose="020B0604020202020204" pitchFamily="34" charset="0"/>
              <a:buChar char="•"/>
              <a:tabLst>
                <a:tab pos="1181100" algn="l"/>
              </a:tabLst>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tabLst>
                <a:tab pos="1181100" algn="l"/>
              </a:tabLst>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tabLst>
                <a:tab pos="1181100" algn="l"/>
              </a:tabLst>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tabLst>
                <a:tab pos="1181100" algn="l"/>
              </a:tabLst>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tabLst>
                <a:tab pos="1181100" algn="l"/>
              </a:tabLst>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1181100" algn="l"/>
              </a:tabLst>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1181100" algn="l"/>
              </a:tabLst>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1181100" algn="l"/>
              </a:tabLst>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1181100" algn="l"/>
              </a:tabLst>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lnSpc>
                <a:spcPts val="3200"/>
              </a:lnSpc>
              <a:spcBef>
                <a:spcPct val="0"/>
              </a:spcBef>
              <a:buFont typeface="Arial" panose="020B0604020202020204" pitchFamily="34" charset="0"/>
              <a:buNone/>
            </a:pPr>
            <a:r>
              <a:rPr lang="en-US" altLang="zh-CN" sz="3600" b="1">
                <a:solidFill>
                  <a:srgbClr val="000000"/>
                </a:solidFill>
              </a:rPr>
              <a:t>    </a:t>
            </a:r>
            <a:r>
              <a:rPr lang="en-US" altLang="zh-CN" sz="3600" b="1">
                <a:solidFill>
                  <a:srgbClr val="000000"/>
                </a:solidFill>
                <a:sym typeface="Times New Roman" panose="02020603050405020304" pitchFamily="18" charset="0"/>
              </a:rPr>
              <a:t>Hadoop具体应用</a:t>
            </a:r>
            <a:endParaRPr lang="zh-CN" altLang="en-US" sz="1800" b="1">
              <a:solidFill>
                <a:srgbClr val="000000"/>
              </a:solidFill>
            </a:endParaRPr>
          </a:p>
        </p:txBody>
      </p:sp>
      <p:sp>
        <p:nvSpPr>
          <p:cNvPr id="80899" name="TextBox 1"/>
          <p:cNvSpPr>
            <a:spLocks noChangeArrowheads="1"/>
          </p:cNvSpPr>
          <p:nvPr/>
        </p:nvSpPr>
        <p:spPr bwMode="auto">
          <a:xfrm>
            <a:off x="700088" y="1227138"/>
            <a:ext cx="6992937" cy="450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spcBef>
                <a:spcPct val="20000"/>
              </a:spcBef>
              <a:buFont typeface="Arial" panose="020B0604020202020204" pitchFamily="34" charset="0"/>
              <a:buChar char="•"/>
              <a:tabLst>
                <a:tab pos="457200" algn="l"/>
              </a:tabLst>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tabLst>
                <a:tab pos="457200" algn="l"/>
              </a:tabLst>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tabLst>
                <a:tab pos="457200" algn="l"/>
              </a:tabLst>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tabLst>
                <a:tab pos="457200" algn="l"/>
              </a:tabLst>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tabLst>
                <a:tab pos="457200" algn="l"/>
              </a:tabLst>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457200" algn="l"/>
              </a:tabLst>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457200" algn="l"/>
              </a:tabLst>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457200" algn="l"/>
              </a:tabLst>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457200" algn="l"/>
              </a:tabLst>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lnSpc>
                <a:spcPct val="150000"/>
              </a:lnSpc>
              <a:spcBef>
                <a:spcPct val="0"/>
              </a:spcBef>
              <a:buFont typeface="Arial" panose="020B0604020202020204" pitchFamily="34" charset="0"/>
              <a:buNone/>
            </a:pPr>
            <a:r>
              <a:rPr lang="en-US" altLang="zh-CN" sz="2000">
                <a:solidFill>
                  <a:srgbClr val="000000"/>
                </a:solidFill>
                <a:sym typeface="Times New Roman" panose="02020603050405020304" pitchFamily="18" charset="0"/>
              </a:rPr>
              <a:t>• </a:t>
            </a:r>
            <a:r>
              <a:rPr lang="en-US" altLang="zh-CN" sz="2800">
                <a:solidFill>
                  <a:srgbClr val="000000"/>
                </a:solidFill>
                <a:sym typeface="Times New Roman" panose="02020603050405020304" pitchFamily="18" charset="0"/>
              </a:rPr>
              <a:t>    具体应用</a:t>
            </a:r>
            <a:endParaRPr lang="zh-CN" altLang="en-US" sz="2800">
              <a:solidFill>
                <a:srgbClr val="000000"/>
              </a:solidFill>
              <a:sym typeface="Times New Roman" panose="02020603050405020304" pitchFamily="18" charset="0"/>
            </a:endParaRPr>
          </a:p>
          <a:p>
            <a:pPr eaLnBrk="1" hangingPunct="1">
              <a:lnSpc>
                <a:spcPct val="150000"/>
              </a:lnSpc>
              <a:spcBef>
                <a:spcPct val="0"/>
              </a:spcBef>
              <a:buFont typeface="Arial" panose="020B0604020202020204" pitchFamily="34" charset="0"/>
              <a:buNone/>
            </a:pPr>
            <a:r>
              <a:rPr lang="en-US" altLang="zh-CN" sz="1800">
                <a:solidFill>
                  <a:srgbClr val="000000"/>
                </a:solidFill>
              </a:rPr>
              <a:t>	</a:t>
            </a:r>
            <a:r>
              <a:rPr lang="en-US" altLang="zh-CN" sz="2400">
                <a:solidFill>
                  <a:srgbClr val="000000"/>
                </a:solidFill>
                <a:sym typeface="Times New Roman" panose="02020603050405020304" pitchFamily="18" charset="0"/>
              </a:rPr>
              <a:t>–  Facebook message系统(HBase)</a:t>
            </a:r>
            <a:endParaRPr lang="zh-CN" altLang="en-US" sz="2400">
              <a:solidFill>
                <a:srgbClr val="000000"/>
              </a:solidFill>
              <a:sym typeface="Times New Roman" panose="02020603050405020304" pitchFamily="18" charset="0"/>
            </a:endParaRPr>
          </a:p>
          <a:p>
            <a:pPr eaLnBrk="1" hangingPunct="1">
              <a:lnSpc>
                <a:spcPct val="150000"/>
              </a:lnSpc>
              <a:spcBef>
                <a:spcPct val="0"/>
              </a:spcBef>
              <a:buFont typeface="Arial" panose="020B0604020202020204" pitchFamily="34" charset="0"/>
              <a:buNone/>
            </a:pPr>
            <a:r>
              <a:rPr lang="en-US" altLang="zh-CN" sz="1800">
                <a:solidFill>
                  <a:srgbClr val="000000"/>
                </a:solidFill>
              </a:rPr>
              <a:t>	</a:t>
            </a:r>
            <a:r>
              <a:rPr lang="en-US" altLang="zh-CN" sz="2400">
                <a:solidFill>
                  <a:srgbClr val="000000"/>
                </a:solidFill>
                <a:sym typeface="Times New Roman" panose="02020603050405020304" pitchFamily="18" charset="0"/>
              </a:rPr>
              <a:t>–  TrendMicro 处理病毒行为记录(Hadoop MR)</a:t>
            </a:r>
            <a:endParaRPr lang="zh-CN" altLang="en-US" sz="2400">
              <a:solidFill>
                <a:srgbClr val="000000"/>
              </a:solidFill>
              <a:sym typeface="Times New Roman" panose="02020603050405020304" pitchFamily="18" charset="0"/>
            </a:endParaRPr>
          </a:p>
          <a:p>
            <a:pPr eaLnBrk="1" hangingPunct="1">
              <a:lnSpc>
                <a:spcPct val="150000"/>
              </a:lnSpc>
              <a:spcBef>
                <a:spcPct val="0"/>
              </a:spcBef>
              <a:buFont typeface="Arial" panose="020B0604020202020204" pitchFamily="34" charset="0"/>
              <a:buNone/>
            </a:pPr>
            <a:r>
              <a:rPr lang="en-US" altLang="zh-CN" sz="1800">
                <a:solidFill>
                  <a:srgbClr val="000000"/>
                </a:solidFill>
              </a:rPr>
              <a:t>	</a:t>
            </a:r>
            <a:r>
              <a:rPr lang="en-US" altLang="zh-CN" sz="2400">
                <a:solidFill>
                  <a:srgbClr val="000000"/>
                </a:solidFill>
                <a:sym typeface="Times New Roman" panose="02020603050405020304" pitchFamily="18" charset="0"/>
              </a:rPr>
              <a:t>–  Alibaba 支付宝历史账单(HBase)</a:t>
            </a:r>
            <a:endParaRPr lang="zh-CN" altLang="en-US" sz="2400">
              <a:solidFill>
                <a:srgbClr val="000000"/>
              </a:solidFill>
              <a:sym typeface="Times New Roman" panose="02020603050405020304" pitchFamily="18" charset="0"/>
            </a:endParaRPr>
          </a:p>
          <a:p>
            <a:pPr eaLnBrk="1" hangingPunct="1">
              <a:lnSpc>
                <a:spcPct val="150000"/>
              </a:lnSpc>
              <a:spcBef>
                <a:spcPct val="0"/>
              </a:spcBef>
              <a:buFont typeface="Arial" panose="020B0604020202020204" pitchFamily="34" charset="0"/>
              <a:buNone/>
            </a:pPr>
            <a:r>
              <a:rPr lang="en-US" altLang="zh-CN" sz="1800">
                <a:solidFill>
                  <a:srgbClr val="000000"/>
                </a:solidFill>
              </a:rPr>
              <a:t>	</a:t>
            </a:r>
            <a:r>
              <a:rPr lang="en-US" altLang="zh-CN" sz="2400">
                <a:solidFill>
                  <a:srgbClr val="000000"/>
                </a:solidFill>
                <a:sym typeface="Times New Roman" panose="02020603050405020304" pitchFamily="18" charset="0"/>
              </a:rPr>
              <a:t>–  Twitter 处理tweets，日志等数据(Hadoop)</a:t>
            </a:r>
            <a:endParaRPr lang="zh-CN" altLang="en-US" sz="2400">
              <a:solidFill>
                <a:srgbClr val="000000"/>
              </a:solidFill>
              <a:sym typeface="Times New Roman" panose="02020603050405020304" pitchFamily="18" charset="0"/>
            </a:endParaRPr>
          </a:p>
          <a:p>
            <a:pPr eaLnBrk="1" hangingPunct="1">
              <a:lnSpc>
                <a:spcPct val="150000"/>
              </a:lnSpc>
              <a:spcBef>
                <a:spcPct val="0"/>
              </a:spcBef>
              <a:buFont typeface="Arial" panose="020B0604020202020204" pitchFamily="34" charset="0"/>
              <a:buNone/>
            </a:pPr>
            <a:r>
              <a:rPr lang="en-US" altLang="zh-CN" sz="1800">
                <a:solidFill>
                  <a:srgbClr val="000000"/>
                </a:solidFill>
              </a:rPr>
              <a:t>	</a:t>
            </a:r>
            <a:r>
              <a:rPr lang="en-US" altLang="zh-CN" sz="2400">
                <a:solidFill>
                  <a:srgbClr val="000000"/>
                </a:solidFill>
                <a:sym typeface="Times New Roman" panose="02020603050405020304" pitchFamily="18" charset="0"/>
              </a:rPr>
              <a:t>–  Amazon处理交易记录，推荐系统(Hadoop)</a:t>
            </a:r>
            <a:endParaRPr lang="zh-CN" altLang="en-US" sz="2400">
              <a:solidFill>
                <a:srgbClr val="000000"/>
              </a:solidFill>
              <a:sym typeface="Times New Roman" panose="02020603050405020304" pitchFamily="18" charset="0"/>
            </a:endParaRPr>
          </a:p>
          <a:p>
            <a:pPr eaLnBrk="1" hangingPunct="1">
              <a:lnSpc>
                <a:spcPct val="150000"/>
              </a:lnSpc>
              <a:spcBef>
                <a:spcPct val="0"/>
              </a:spcBef>
              <a:buFont typeface="Arial" panose="020B0604020202020204" pitchFamily="34" charset="0"/>
              <a:buNone/>
            </a:pPr>
            <a:r>
              <a:rPr lang="en-US" altLang="zh-CN" sz="1800">
                <a:solidFill>
                  <a:srgbClr val="000000"/>
                </a:solidFill>
              </a:rPr>
              <a:t>	</a:t>
            </a:r>
            <a:r>
              <a:rPr lang="en-US" altLang="zh-CN" sz="2400">
                <a:solidFill>
                  <a:srgbClr val="000000"/>
                </a:solidFill>
                <a:sym typeface="Times New Roman" panose="02020603050405020304" pitchFamily="18" charset="0"/>
              </a:rPr>
              <a:t>–  优酷处理广告信息(Hadoop)</a:t>
            </a:r>
            <a:endParaRPr lang="zh-CN" altLang="en-US" sz="2400">
              <a:solidFill>
                <a:srgbClr val="000000"/>
              </a:solidFill>
              <a:sym typeface="Times New Roman" panose="02020603050405020304" pitchFamily="18" charset="0"/>
            </a:endParaRPr>
          </a:p>
          <a:p>
            <a:pPr eaLnBrk="1" hangingPunct="1">
              <a:lnSpc>
                <a:spcPct val="150000"/>
              </a:lnSpc>
              <a:spcBef>
                <a:spcPct val="0"/>
              </a:spcBef>
              <a:buFont typeface="Arial" panose="020B0604020202020204" pitchFamily="34" charset="0"/>
              <a:buNone/>
            </a:pPr>
            <a:r>
              <a:rPr lang="en-US" altLang="zh-CN" sz="1800">
                <a:solidFill>
                  <a:srgbClr val="000000"/>
                </a:solidFill>
              </a:rPr>
              <a:t>	</a:t>
            </a:r>
            <a:r>
              <a:rPr lang="en-US" altLang="zh-CN" sz="2400">
                <a:solidFill>
                  <a:srgbClr val="000000"/>
                </a:solidFill>
                <a:sym typeface="Times New Roman" panose="02020603050405020304" pitchFamily="18" charset="0"/>
              </a:rPr>
              <a:t>–  Apple siri 处理问答信息(HBase)</a:t>
            </a:r>
            <a:endParaRPr lang="zh-CN" altLang="en-US" sz="1800"/>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Freeform 3"/>
          <p:cNvSpPr>
            <a:spLocks noChangeArrowheads="1"/>
          </p:cNvSpPr>
          <p:nvPr/>
        </p:nvSpPr>
        <p:spPr bwMode="auto">
          <a:xfrm>
            <a:off x="1462088" y="3559175"/>
            <a:ext cx="963612" cy="676275"/>
          </a:xfrm>
          <a:custGeom>
            <a:avLst/>
            <a:gdLst>
              <a:gd name="T0" fmla="*/ 14287 w 963612"/>
              <a:gd name="T1" fmla="*/ 122239 h 676275"/>
              <a:gd name="T2" fmla="*/ 122239 w 963612"/>
              <a:gd name="T3" fmla="*/ 14287 h 676275"/>
              <a:gd name="T4" fmla="*/ 841373 w 963612"/>
              <a:gd name="T5" fmla="*/ 14287 h 676275"/>
              <a:gd name="T6" fmla="*/ 949325 w 963612"/>
              <a:gd name="T7" fmla="*/ 122239 h 676275"/>
              <a:gd name="T8" fmla="*/ 949325 w 963612"/>
              <a:gd name="T9" fmla="*/ 554035 h 676275"/>
              <a:gd name="T10" fmla="*/ 841373 w 963612"/>
              <a:gd name="T11" fmla="*/ 661987 h 676275"/>
              <a:gd name="T12" fmla="*/ 122239 w 963612"/>
              <a:gd name="T13" fmla="*/ 661987 h 676275"/>
              <a:gd name="T14" fmla="*/ 14287 w 963612"/>
              <a:gd name="T15" fmla="*/ 554035 h 676275"/>
              <a:gd name="T16" fmla="*/ 14287 w 963612"/>
              <a:gd name="T17" fmla="*/ 122239 h 67627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963612"/>
              <a:gd name="T28" fmla="*/ 0 h 676275"/>
              <a:gd name="T29" fmla="*/ 963612 w 963612"/>
              <a:gd name="T30" fmla="*/ 676275 h 67627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963612" h="676275">
                <a:moveTo>
                  <a:pt x="14287" y="122239"/>
                </a:moveTo>
                <a:cubicBezTo>
                  <a:pt x="14287" y="62619"/>
                  <a:pt x="62619" y="14287"/>
                  <a:pt x="122239" y="14287"/>
                </a:cubicBezTo>
                <a:lnTo>
                  <a:pt x="841373" y="14287"/>
                </a:lnTo>
                <a:cubicBezTo>
                  <a:pt x="900993" y="14287"/>
                  <a:pt x="949325" y="62619"/>
                  <a:pt x="949325" y="122239"/>
                </a:cubicBezTo>
                <a:lnTo>
                  <a:pt x="949325" y="554035"/>
                </a:lnTo>
                <a:cubicBezTo>
                  <a:pt x="949325" y="613655"/>
                  <a:pt x="900993" y="661987"/>
                  <a:pt x="841373" y="661987"/>
                </a:cubicBezTo>
                <a:lnTo>
                  <a:pt x="122239" y="661987"/>
                </a:lnTo>
                <a:cubicBezTo>
                  <a:pt x="62619" y="661987"/>
                  <a:pt x="14287" y="613655"/>
                  <a:pt x="14287" y="554035"/>
                </a:cubicBezTo>
                <a:lnTo>
                  <a:pt x="14287" y="122239"/>
                </a:lnTo>
              </a:path>
            </a:pathLst>
          </a:custGeom>
          <a:solidFill>
            <a:srgbClr val="000000">
              <a:alpha val="0"/>
            </a:srgbClr>
          </a:solidFill>
          <a:ln w="25400">
            <a:solidFill>
              <a:srgbClr val="FF0000"/>
            </a:solidFill>
            <a:miter lim="800000"/>
            <a:headEnd/>
            <a:tailEnd/>
          </a:ln>
        </p:spPr>
        <p:txBody>
          <a:bodyPr anchor="ctr"/>
          <a:lstStyle/>
          <a:p>
            <a:endParaRPr lang="zh-CN" altLang="en-US"/>
          </a:p>
        </p:txBody>
      </p:sp>
      <p:sp>
        <p:nvSpPr>
          <p:cNvPr id="81923" name="Freeform 3"/>
          <p:cNvSpPr>
            <a:spLocks noChangeArrowheads="1"/>
          </p:cNvSpPr>
          <p:nvPr/>
        </p:nvSpPr>
        <p:spPr bwMode="auto">
          <a:xfrm>
            <a:off x="1897380" y="2827690"/>
            <a:ext cx="3060700" cy="760060"/>
          </a:xfrm>
          <a:custGeom>
            <a:avLst/>
            <a:gdLst>
              <a:gd name="T0" fmla="*/ 14268 w 3060918"/>
              <a:gd name="T1" fmla="*/ 1681181 h 1695449"/>
              <a:gd name="T2" fmla="*/ 14268 w 3060918"/>
              <a:gd name="T3" fmla="*/ 14287 h 1695449"/>
              <a:gd name="T4" fmla="*/ 3042501 w 3060918"/>
              <a:gd name="T5" fmla="*/ 14287 h 1695449"/>
              <a:gd name="T6" fmla="*/ 0 60000 65536"/>
              <a:gd name="T7" fmla="*/ 0 60000 65536"/>
              <a:gd name="T8" fmla="*/ 0 60000 65536"/>
              <a:gd name="T9" fmla="*/ 0 w 3060918"/>
              <a:gd name="T10" fmla="*/ 0 h 1695449"/>
              <a:gd name="T11" fmla="*/ 3060918 w 3060918"/>
              <a:gd name="T12" fmla="*/ 1695449 h 1695449"/>
            </a:gdLst>
            <a:ahLst/>
            <a:cxnLst>
              <a:cxn ang="T6">
                <a:pos x="T0" y="T1"/>
              </a:cxn>
              <a:cxn ang="T7">
                <a:pos x="T2" y="T3"/>
              </a:cxn>
              <a:cxn ang="T8">
                <a:pos x="T4" y="T5"/>
              </a:cxn>
            </a:cxnLst>
            <a:rect l="T9" t="T10" r="T11" b="T12"/>
            <a:pathLst>
              <a:path w="3060918" h="1695449">
                <a:moveTo>
                  <a:pt x="14287" y="1681162"/>
                </a:moveTo>
                <a:lnTo>
                  <a:pt x="14287" y="14287"/>
                </a:lnTo>
                <a:lnTo>
                  <a:pt x="3046630" y="14287"/>
                </a:lnTo>
              </a:path>
            </a:pathLst>
          </a:custGeom>
          <a:noFill/>
          <a:ln w="254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81924" name="Freeform 3"/>
          <p:cNvSpPr>
            <a:spLocks noChangeArrowheads="1"/>
          </p:cNvSpPr>
          <p:nvPr/>
        </p:nvSpPr>
        <p:spPr bwMode="auto">
          <a:xfrm>
            <a:off x="4876800" y="1844675"/>
            <a:ext cx="127000" cy="123825"/>
          </a:xfrm>
          <a:custGeom>
            <a:avLst/>
            <a:gdLst>
              <a:gd name="T0" fmla="*/ 137868 w 126422"/>
              <a:gd name="T1" fmla="*/ 54583 h 124695"/>
              <a:gd name="T2" fmla="*/ 21310 w 126422"/>
              <a:gd name="T3" fmla="*/ 109162 h 124695"/>
              <a:gd name="T4" fmla="*/ 21310 w 126422"/>
              <a:gd name="T5" fmla="*/ 109162 h 124695"/>
              <a:gd name="T6" fmla="*/ 0 w 126422"/>
              <a:gd name="T7" fmla="*/ 104660 h 124695"/>
              <a:gd name="T8" fmla="*/ 0 w 126422"/>
              <a:gd name="T9" fmla="*/ 104660 h 124695"/>
              <a:gd name="T10" fmla="*/ 5607 w 126422"/>
              <a:gd name="T11" fmla="*/ 87554 h 124695"/>
              <a:gd name="T12" fmla="*/ 76024 w 126422"/>
              <a:gd name="T13" fmla="*/ 54583 h 124695"/>
              <a:gd name="T14" fmla="*/ 5607 w 126422"/>
              <a:gd name="T15" fmla="*/ 21608 h 124695"/>
              <a:gd name="T16" fmla="*/ 5607 w 126422"/>
              <a:gd name="T17" fmla="*/ 21608 h 124695"/>
              <a:gd name="T18" fmla="*/ 0 w 126422"/>
              <a:gd name="T19" fmla="*/ 4501 h 124695"/>
              <a:gd name="T20" fmla="*/ 0 w 126422"/>
              <a:gd name="T21" fmla="*/ 4501 h 124695"/>
              <a:gd name="T22" fmla="*/ 21310 w 126422"/>
              <a:gd name="T23" fmla="*/ 0 h 124695"/>
              <a:gd name="T24" fmla="*/ 137868 w 126422"/>
              <a:gd name="T25" fmla="*/ 54583 h 12469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26422"/>
              <a:gd name="T40" fmla="*/ 0 h 124695"/>
              <a:gd name="T41" fmla="*/ 126422 w 126422"/>
              <a:gd name="T42" fmla="*/ 124695 h 12469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26422" h="124695">
                <a:moveTo>
                  <a:pt x="126422" y="62348"/>
                </a:moveTo>
                <a:lnTo>
                  <a:pt x="19540" y="124694"/>
                </a:lnTo>
                <a:cubicBezTo>
                  <a:pt x="12725" y="128671"/>
                  <a:pt x="3976" y="126368"/>
                  <a:pt x="0" y="119552"/>
                </a:cubicBezTo>
                <a:cubicBezTo>
                  <a:pt x="-3975" y="112736"/>
                  <a:pt x="-1673" y="103989"/>
                  <a:pt x="5141" y="100012"/>
                </a:cubicBezTo>
                <a:lnTo>
                  <a:pt x="69711" y="62348"/>
                </a:lnTo>
                <a:lnTo>
                  <a:pt x="5141" y="24682"/>
                </a:lnTo>
                <a:cubicBezTo>
                  <a:pt x="-1673" y="20706"/>
                  <a:pt x="-3975" y="11958"/>
                  <a:pt x="0" y="5142"/>
                </a:cubicBezTo>
                <a:cubicBezTo>
                  <a:pt x="3976" y="-1673"/>
                  <a:pt x="12725" y="-3976"/>
                  <a:pt x="19540" y="0"/>
                </a:cubicBezTo>
                <a:lnTo>
                  <a:pt x="126422" y="62348"/>
                </a:lnTo>
              </a:path>
            </a:pathLst>
          </a:custGeom>
          <a:solidFill>
            <a:srgbClr val="FF0000"/>
          </a:solidFill>
          <a:ln w="12700">
            <a:solidFill>
              <a:srgbClr val="000000">
                <a:alpha val="0"/>
              </a:srgbClr>
            </a:solidFill>
            <a:miter lim="800000"/>
            <a:headEnd/>
            <a:tailEnd/>
          </a:ln>
        </p:spPr>
        <p:txBody>
          <a:bodyPr anchor="ctr"/>
          <a:lstStyle/>
          <a:p>
            <a:endParaRPr lang="zh-CN" altLang="en-US"/>
          </a:p>
        </p:txBody>
      </p:sp>
      <p:pic>
        <p:nvPicPr>
          <p:cNvPr id="8192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59" y="3070577"/>
            <a:ext cx="6705600" cy="3467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26" name="TextBox 1"/>
          <p:cNvSpPr>
            <a:spLocks noChangeArrowheads="1"/>
          </p:cNvSpPr>
          <p:nvPr/>
        </p:nvSpPr>
        <p:spPr bwMode="auto">
          <a:xfrm>
            <a:off x="1062038" y="257175"/>
            <a:ext cx="7386637" cy="596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spcBef>
                <a:spcPct val="20000"/>
              </a:spcBef>
              <a:buFont typeface="Arial" panose="020B0604020202020204" pitchFamily="34" charset="0"/>
              <a:buChar char="•"/>
              <a:tabLst>
                <a:tab pos="4673600" algn="l"/>
              </a:tabLst>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tabLst>
                <a:tab pos="4673600" algn="l"/>
              </a:tabLst>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tabLst>
                <a:tab pos="4673600" algn="l"/>
              </a:tabLst>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tabLst>
                <a:tab pos="4673600" algn="l"/>
              </a:tabLst>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tabLst>
                <a:tab pos="4673600" algn="l"/>
              </a:tabLst>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4673600" algn="l"/>
              </a:tabLst>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4673600" algn="l"/>
              </a:tabLst>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4673600" algn="l"/>
              </a:tabLst>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4673600" algn="l"/>
              </a:tabLst>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lnSpc>
                <a:spcPts val="4300"/>
              </a:lnSpc>
              <a:spcBef>
                <a:spcPct val="0"/>
              </a:spcBef>
              <a:buFont typeface="Arial" panose="020B0604020202020204" pitchFamily="34" charset="0"/>
              <a:buNone/>
            </a:pPr>
            <a:r>
              <a:rPr lang="en-US" altLang="zh-CN" sz="3600" b="1">
                <a:solidFill>
                  <a:srgbClr val="000000"/>
                </a:solidFill>
                <a:sym typeface="华文细黑" panose="02010600040101010101" pitchFamily="2" charset="-122"/>
              </a:rPr>
              <a:t>企业采用</a:t>
            </a:r>
            <a:r>
              <a:rPr lang="en-US" altLang="zh-CN" sz="3600" b="1">
                <a:solidFill>
                  <a:srgbClr val="000000"/>
                </a:solidFill>
                <a:sym typeface="Times New Roman" panose="02020603050405020304" pitchFamily="18" charset="0"/>
              </a:rPr>
              <a:t>Hadoop</a:t>
            </a:r>
            <a:r>
              <a:rPr lang="en-US" altLang="zh-CN" sz="3600" b="1">
                <a:solidFill>
                  <a:srgbClr val="000000"/>
                </a:solidFill>
                <a:sym typeface="华文细黑" panose="02010600040101010101" pitchFamily="2" charset="-122"/>
              </a:rPr>
              <a:t>技术架构的挑战</a:t>
            </a:r>
            <a:r>
              <a:rPr lang="en-US" altLang="zh-CN" sz="1800" b="1">
                <a:solidFill>
                  <a:srgbClr val="000000"/>
                </a:solidFill>
              </a:rPr>
              <a:t>	</a:t>
            </a:r>
            <a:endParaRPr lang="zh-CN" altLang="en-US" sz="1800" b="1"/>
          </a:p>
        </p:txBody>
      </p:sp>
      <p:sp>
        <p:nvSpPr>
          <p:cNvPr id="81927" name="TextBox 1"/>
          <p:cNvSpPr>
            <a:spLocks noChangeArrowheads="1"/>
          </p:cNvSpPr>
          <p:nvPr/>
        </p:nvSpPr>
        <p:spPr bwMode="auto">
          <a:xfrm>
            <a:off x="4322762" y="1235075"/>
            <a:ext cx="4558347" cy="3188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a:spAutoFit/>
          </a:bodyPr>
          <a:lstStyle>
            <a:lvl1pPr>
              <a:spcBef>
                <a:spcPct val="20000"/>
              </a:spcBef>
              <a:buFont typeface="Arial" panose="020B0604020202020204" pitchFamily="34" charset="0"/>
              <a:buChar char="•"/>
              <a:tabLst>
                <a:tab pos="355600" algn="l"/>
                <a:tab pos="622300" algn="l"/>
              </a:tabLst>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tabLst>
                <a:tab pos="355600" algn="l"/>
                <a:tab pos="622300" algn="l"/>
              </a:tabLst>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tabLst>
                <a:tab pos="355600" algn="l"/>
                <a:tab pos="622300" algn="l"/>
              </a:tabLst>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tabLst>
                <a:tab pos="355600" algn="l"/>
                <a:tab pos="622300" algn="l"/>
              </a:tabLst>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tabLst>
                <a:tab pos="355600" algn="l"/>
                <a:tab pos="622300" algn="l"/>
              </a:tabLst>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355600" algn="l"/>
                <a:tab pos="622300" algn="l"/>
              </a:tabLst>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355600" algn="l"/>
                <a:tab pos="622300" algn="l"/>
              </a:tabLst>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355600" algn="l"/>
                <a:tab pos="622300" algn="l"/>
              </a:tabLst>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355600" algn="l"/>
                <a:tab pos="622300" algn="l"/>
              </a:tabLst>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lnSpc>
                <a:spcPts val="1900"/>
              </a:lnSpc>
              <a:spcBef>
                <a:spcPct val="0"/>
              </a:spcBef>
              <a:buFont typeface="Arial" panose="020B0604020202020204" pitchFamily="34" charset="0"/>
              <a:buNone/>
            </a:pPr>
            <a:r>
              <a:rPr lang="en-US" altLang="zh-CN" sz="2000" dirty="0">
                <a:solidFill>
                  <a:srgbClr val="558ED5"/>
                </a:solidFill>
                <a:sym typeface="Times New Roman" panose="02020603050405020304" pitchFamily="18" charset="0"/>
              </a:rPr>
              <a:t>• </a:t>
            </a:r>
            <a:r>
              <a:rPr lang="en-US" altLang="zh-CN" sz="2000" dirty="0" err="1">
                <a:solidFill>
                  <a:srgbClr val="558ED5"/>
                </a:solidFill>
                <a:sym typeface="华文细黑" panose="02010600040101010101" pitchFamily="2" charset="-122"/>
              </a:rPr>
              <a:t>技术</a:t>
            </a:r>
            <a:r>
              <a:rPr lang="en-US" altLang="zh-CN" sz="2000" b="1" dirty="0">
                <a:solidFill>
                  <a:srgbClr val="558ED5"/>
                </a:solidFill>
                <a:sym typeface="Times New Roman" panose="02020603050405020304" pitchFamily="18" charset="0"/>
              </a:rPr>
              <a:t>/</a:t>
            </a:r>
            <a:r>
              <a:rPr lang="en-US" altLang="zh-CN" sz="2000" dirty="0" err="1">
                <a:solidFill>
                  <a:srgbClr val="558ED5"/>
                </a:solidFill>
                <a:sym typeface="华文细黑" panose="02010600040101010101" pitchFamily="2" charset="-122"/>
              </a:rPr>
              <a:t>人才缺口</a:t>
            </a:r>
            <a:r>
              <a:rPr lang="en-US" altLang="zh-CN" sz="2000" dirty="0">
                <a:solidFill>
                  <a:srgbClr val="558ED5"/>
                </a:solidFill>
                <a:sym typeface="华文细黑" panose="02010600040101010101" pitchFamily="2" charset="-122"/>
              </a:rPr>
              <a:t> </a:t>
            </a:r>
          </a:p>
          <a:p>
            <a:pPr eaLnBrk="1" hangingPunct="1">
              <a:lnSpc>
                <a:spcPts val="1900"/>
              </a:lnSpc>
              <a:spcBef>
                <a:spcPct val="0"/>
              </a:spcBef>
              <a:buFont typeface="Arial" panose="020B0604020202020204" pitchFamily="34" charset="0"/>
              <a:buNone/>
            </a:pPr>
            <a:r>
              <a:rPr lang="en-US" altLang="zh-CN" sz="2000" dirty="0">
                <a:solidFill>
                  <a:srgbClr val="000000"/>
                </a:solidFill>
                <a:sym typeface="Times New Roman" panose="02020603050405020304" pitchFamily="18" charset="0"/>
              </a:rPr>
              <a:t>1. </a:t>
            </a:r>
            <a:r>
              <a:rPr lang="en-US" altLang="zh-CN" sz="2000" dirty="0" err="1">
                <a:solidFill>
                  <a:srgbClr val="000000"/>
                </a:solidFill>
                <a:sym typeface="华文细黑" panose="02010600040101010101" pitchFamily="2" charset="-122"/>
              </a:rPr>
              <a:t>企业对</a:t>
            </a:r>
            <a:r>
              <a:rPr lang="en-US" altLang="zh-CN" sz="2000" dirty="0">
                <a:solidFill>
                  <a:srgbClr val="000000"/>
                </a:solidFill>
                <a:sym typeface="Times New Roman" panose="02020603050405020304" pitchFamily="18" charset="0"/>
              </a:rPr>
              <a:t> Hadoop </a:t>
            </a:r>
            <a:r>
              <a:rPr lang="en-US" altLang="zh-CN" sz="2000" dirty="0" err="1">
                <a:solidFill>
                  <a:srgbClr val="000000"/>
                </a:solidFill>
                <a:sym typeface="华文细黑" panose="02010600040101010101" pitchFamily="2" charset="-122"/>
              </a:rPr>
              <a:t>架构普遍陌生</a:t>
            </a:r>
            <a:endParaRPr lang="zh-CN" altLang="en-US" sz="2000" dirty="0">
              <a:solidFill>
                <a:srgbClr val="000000"/>
              </a:solidFill>
              <a:sym typeface="华文细黑" panose="02010600040101010101" pitchFamily="2" charset="-122"/>
            </a:endParaRPr>
          </a:p>
          <a:p>
            <a:pPr eaLnBrk="1" hangingPunct="1">
              <a:lnSpc>
                <a:spcPts val="2500"/>
              </a:lnSpc>
              <a:spcBef>
                <a:spcPct val="0"/>
              </a:spcBef>
              <a:buFont typeface="Arial" panose="020B0604020202020204" pitchFamily="34" charset="0"/>
              <a:buNone/>
            </a:pPr>
            <a:r>
              <a:rPr lang="en-US" altLang="zh-CN" sz="2000" dirty="0">
                <a:solidFill>
                  <a:srgbClr val="000000"/>
                </a:solidFill>
                <a:sym typeface="Times New Roman" panose="02020603050405020304" pitchFamily="18" charset="0"/>
              </a:rPr>
              <a:t>2. Hadoop </a:t>
            </a:r>
            <a:r>
              <a:rPr lang="zh-CN" altLang="en-US" sz="2000" dirty="0">
                <a:solidFill>
                  <a:srgbClr val="000000"/>
                </a:solidFill>
                <a:sym typeface="华文细黑" panose="02010600040101010101" pitchFamily="2" charset="-122"/>
              </a:rPr>
              <a:t>从集中</a:t>
            </a:r>
            <a:r>
              <a:rPr lang="en-US" altLang="zh-CN" sz="2000" dirty="0" err="1">
                <a:solidFill>
                  <a:srgbClr val="000000"/>
                </a:solidFill>
                <a:sym typeface="华文细黑" panose="02010600040101010101" pitchFamily="2" charset="-122"/>
              </a:rPr>
              <a:t>规划、部署、管理与系统</a:t>
            </a:r>
            <a:r>
              <a:rPr lang="zh-CN" altLang="en-US" sz="2000" dirty="0">
                <a:solidFill>
                  <a:srgbClr val="000000"/>
                </a:solidFill>
                <a:sym typeface="华文细黑" panose="02010600040101010101" pitchFamily="2" charset="-122"/>
              </a:rPr>
              <a:t>调试</a:t>
            </a:r>
            <a:r>
              <a:rPr lang="en-US" altLang="zh-CN" sz="2000" dirty="0" err="1">
                <a:solidFill>
                  <a:srgbClr val="000000"/>
                </a:solidFill>
                <a:sym typeface="华文细黑" panose="02010600040101010101" pitchFamily="2" charset="-122"/>
              </a:rPr>
              <a:t>的技术门坎高</a:t>
            </a:r>
            <a:endParaRPr lang="zh-CN" altLang="en-US" sz="2000" dirty="0">
              <a:solidFill>
                <a:srgbClr val="000000"/>
              </a:solidFill>
              <a:sym typeface="华文细黑" panose="02010600040101010101" pitchFamily="2" charset="-122"/>
            </a:endParaRPr>
          </a:p>
          <a:p>
            <a:pPr eaLnBrk="1" hangingPunct="1">
              <a:lnSpc>
                <a:spcPts val="1000"/>
              </a:lnSpc>
              <a:spcBef>
                <a:spcPct val="0"/>
              </a:spcBef>
              <a:buFont typeface="Arial" panose="020B0604020202020204" pitchFamily="34" charset="0"/>
              <a:buNone/>
            </a:pPr>
            <a:endParaRPr lang="zh-CN" altLang="en-US" sz="2000" dirty="0">
              <a:solidFill>
                <a:srgbClr val="000000"/>
              </a:solidFill>
            </a:endParaRPr>
          </a:p>
          <a:p>
            <a:pPr eaLnBrk="1" hangingPunct="1">
              <a:lnSpc>
                <a:spcPts val="1000"/>
              </a:lnSpc>
              <a:spcBef>
                <a:spcPct val="0"/>
              </a:spcBef>
              <a:buFont typeface="Arial" panose="020B0604020202020204" pitchFamily="34" charset="0"/>
              <a:buNone/>
            </a:pPr>
            <a:endParaRPr lang="zh-CN" altLang="en-US" sz="2000" dirty="0">
              <a:solidFill>
                <a:srgbClr val="000000"/>
              </a:solidFill>
            </a:endParaRPr>
          </a:p>
          <a:p>
            <a:pPr eaLnBrk="1" hangingPunct="1">
              <a:lnSpc>
                <a:spcPts val="1000"/>
              </a:lnSpc>
              <a:spcBef>
                <a:spcPct val="0"/>
              </a:spcBef>
              <a:buFont typeface="Arial" panose="020B0604020202020204" pitchFamily="34" charset="0"/>
              <a:buNone/>
            </a:pPr>
            <a:endParaRPr lang="zh-CN" altLang="en-US" sz="2000" dirty="0">
              <a:solidFill>
                <a:srgbClr val="000000"/>
              </a:solidFill>
            </a:endParaRPr>
          </a:p>
          <a:p>
            <a:pPr eaLnBrk="1" hangingPunct="1">
              <a:lnSpc>
                <a:spcPts val="2200"/>
              </a:lnSpc>
              <a:spcBef>
                <a:spcPct val="0"/>
              </a:spcBef>
              <a:buFont typeface="Arial" panose="020B0604020202020204" pitchFamily="34" charset="0"/>
              <a:buNone/>
            </a:pPr>
            <a:r>
              <a:rPr lang="en-US" altLang="zh-CN" sz="2000" dirty="0">
                <a:solidFill>
                  <a:srgbClr val="558ED5"/>
                </a:solidFill>
                <a:sym typeface="Times New Roman" panose="02020603050405020304" pitchFamily="18" charset="0"/>
              </a:rPr>
              <a:t>• </a:t>
            </a:r>
            <a:r>
              <a:rPr lang="en-US" altLang="zh-CN" sz="2000" dirty="0" err="1">
                <a:solidFill>
                  <a:srgbClr val="558ED5"/>
                </a:solidFill>
                <a:sym typeface="华文细黑" panose="02010600040101010101" pitchFamily="2" charset="-122"/>
              </a:rPr>
              <a:t>专业服务资源缺口</a:t>
            </a:r>
            <a:endParaRPr lang="zh-CN" altLang="en-US" sz="2000" dirty="0">
              <a:solidFill>
                <a:srgbClr val="558ED5"/>
              </a:solidFill>
              <a:sym typeface="华文细黑" panose="02010600040101010101" pitchFamily="2" charset="-122"/>
            </a:endParaRPr>
          </a:p>
          <a:p>
            <a:pPr eaLnBrk="1" hangingPunct="1">
              <a:lnSpc>
                <a:spcPts val="2500"/>
              </a:lnSpc>
              <a:spcBef>
                <a:spcPct val="0"/>
              </a:spcBef>
              <a:buFont typeface="Arial" panose="020B0604020202020204" pitchFamily="34" charset="0"/>
              <a:buNone/>
            </a:pPr>
            <a:r>
              <a:rPr lang="en-US" altLang="zh-CN" sz="2000" dirty="0">
                <a:solidFill>
                  <a:srgbClr val="000000"/>
                </a:solidFill>
              </a:rPr>
              <a:t>	</a:t>
            </a:r>
            <a:r>
              <a:rPr lang="en-US" altLang="zh-CN" sz="2000" dirty="0">
                <a:solidFill>
                  <a:srgbClr val="000000"/>
                </a:solidFill>
                <a:sym typeface="Times New Roman" panose="02020603050405020304" pitchFamily="18" charset="0"/>
              </a:rPr>
              <a:t>1. </a:t>
            </a:r>
            <a:r>
              <a:rPr lang="en-US" altLang="zh-CN" sz="2000" dirty="0" err="1">
                <a:solidFill>
                  <a:srgbClr val="000000"/>
                </a:solidFill>
                <a:sym typeface="华文细黑" panose="02010600040101010101" pitchFamily="2" charset="-122"/>
              </a:rPr>
              <a:t>缺乏</a:t>
            </a:r>
            <a:r>
              <a:rPr lang="zh-CN" altLang="en-US" sz="2000" dirty="0">
                <a:solidFill>
                  <a:srgbClr val="000000"/>
                </a:solidFill>
                <a:sym typeface="华文细黑" panose="02010600040101010101" pitchFamily="2" charset="-122"/>
              </a:rPr>
              <a:t>大量</a:t>
            </a:r>
            <a:r>
              <a:rPr lang="en-US" altLang="zh-CN" sz="2000" dirty="0">
                <a:solidFill>
                  <a:srgbClr val="000000"/>
                </a:solidFill>
                <a:sym typeface="华文细黑" panose="02010600040101010101" pitchFamily="2" charset="-122"/>
              </a:rPr>
              <a:t>、</a:t>
            </a:r>
            <a:r>
              <a:rPr lang="en-US" altLang="zh-CN" sz="2000" dirty="0" err="1">
                <a:solidFill>
                  <a:srgbClr val="000000"/>
                </a:solidFill>
                <a:sym typeface="华文细黑" panose="02010600040101010101" pitchFamily="2" charset="-122"/>
              </a:rPr>
              <a:t>专业、有实务经验的</a:t>
            </a:r>
            <a:endParaRPr lang="zh-CN" altLang="en-US" sz="2000" dirty="0">
              <a:solidFill>
                <a:srgbClr val="000000"/>
              </a:solidFill>
              <a:sym typeface="华文细黑" panose="02010600040101010101" pitchFamily="2" charset="-122"/>
            </a:endParaRPr>
          </a:p>
          <a:p>
            <a:pPr eaLnBrk="1" hangingPunct="1">
              <a:lnSpc>
                <a:spcPts val="1800"/>
              </a:lnSpc>
              <a:spcBef>
                <a:spcPct val="0"/>
              </a:spcBef>
              <a:buFont typeface="Arial" panose="020B0604020202020204" pitchFamily="34" charset="0"/>
              <a:buNone/>
            </a:pPr>
            <a:r>
              <a:rPr lang="en-US" altLang="zh-CN" sz="2000" dirty="0">
                <a:solidFill>
                  <a:srgbClr val="000000"/>
                </a:solidFill>
              </a:rPr>
              <a:t>		</a:t>
            </a:r>
            <a:r>
              <a:rPr lang="en-US" altLang="zh-CN" sz="2000" dirty="0">
                <a:solidFill>
                  <a:srgbClr val="000000"/>
                </a:solidFill>
                <a:sym typeface="Times New Roman" panose="02020603050405020304" pitchFamily="18" charset="0"/>
              </a:rPr>
              <a:t>Hadoop </a:t>
            </a:r>
            <a:r>
              <a:rPr lang="en-US" altLang="zh-CN" sz="2000" dirty="0" err="1">
                <a:solidFill>
                  <a:srgbClr val="000000"/>
                </a:solidFill>
                <a:sym typeface="华文细黑" panose="02010600040101010101" pitchFamily="2" charset="-122"/>
              </a:rPr>
              <a:t>顾问服务</a:t>
            </a:r>
            <a:endParaRPr lang="zh-CN" altLang="en-US" sz="2000" dirty="0">
              <a:solidFill>
                <a:srgbClr val="000000"/>
              </a:solidFill>
              <a:sym typeface="华文细黑" panose="02010600040101010101" pitchFamily="2" charset="-122"/>
            </a:endParaRPr>
          </a:p>
          <a:p>
            <a:pPr eaLnBrk="1" hangingPunct="1">
              <a:lnSpc>
                <a:spcPts val="2500"/>
              </a:lnSpc>
              <a:spcBef>
                <a:spcPct val="0"/>
              </a:spcBef>
              <a:buFont typeface="Arial" panose="020B0604020202020204" pitchFamily="34" charset="0"/>
              <a:buNone/>
            </a:pPr>
            <a:r>
              <a:rPr lang="en-US" altLang="zh-CN" sz="2000" dirty="0">
                <a:solidFill>
                  <a:srgbClr val="000000"/>
                </a:solidFill>
              </a:rPr>
              <a:t>	</a:t>
            </a:r>
            <a:r>
              <a:rPr lang="en-US" altLang="zh-CN" sz="2000" dirty="0">
                <a:solidFill>
                  <a:srgbClr val="000000"/>
                </a:solidFill>
                <a:sym typeface="Times New Roman" panose="02020603050405020304" pitchFamily="18" charset="0"/>
              </a:rPr>
              <a:t>2. </a:t>
            </a:r>
            <a:r>
              <a:rPr lang="en-US" altLang="zh-CN" sz="2000" dirty="0" err="1">
                <a:solidFill>
                  <a:srgbClr val="000000"/>
                </a:solidFill>
                <a:sym typeface="华文细黑" panose="02010600040101010101" pitchFamily="2" charset="-122"/>
              </a:rPr>
              <a:t>缺乏能够提供完整</a:t>
            </a:r>
            <a:r>
              <a:rPr lang="en-US" altLang="zh-CN" sz="2000" dirty="0">
                <a:solidFill>
                  <a:srgbClr val="000000"/>
                </a:solidFill>
                <a:sym typeface="Times New Roman" panose="02020603050405020304" pitchFamily="18" charset="0"/>
              </a:rPr>
              <a:t> Big Data </a:t>
            </a:r>
            <a:r>
              <a:rPr lang="en-US" altLang="zh-CN" sz="2000" dirty="0" err="1">
                <a:solidFill>
                  <a:srgbClr val="000000"/>
                </a:solidFill>
                <a:sym typeface="华文细黑" panose="02010600040101010101" pitchFamily="2" charset="-122"/>
              </a:rPr>
              <a:t>解决</a:t>
            </a:r>
            <a:endParaRPr lang="zh-CN" altLang="en-US" sz="2000" dirty="0">
              <a:solidFill>
                <a:srgbClr val="000000"/>
              </a:solidFill>
              <a:sym typeface="华文细黑" panose="02010600040101010101" pitchFamily="2" charset="-122"/>
            </a:endParaRPr>
          </a:p>
          <a:p>
            <a:pPr eaLnBrk="1" hangingPunct="1">
              <a:lnSpc>
                <a:spcPts val="1700"/>
              </a:lnSpc>
              <a:spcBef>
                <a:spcPct val="0"/>
              </a:spcBef>
              <a:buFont typeface="Arial" panose="020B0604020202020204" pitchFamily="34" charset="0"/>
              <a:buNone/>
            </a:pPr>
            <a:r>
              <a:rPr lang="en-US" altLang="zh-CN" sz="2000" dirty="0">
                <a:solidFill>
                  <a:srgbClr val="000000"/>
                </a:solidFill>
              </a:rPr>
              <a:t>		</a:t>
            </a:r>
            <a:r>
              <a:rPr lang="en-US" altLang="zh-CN" sz="2000" dirty="0" err="1">
                <a:solidFill>
                  <a:srgbClr val="000000"/>
                </a:solidFill>
                <a:sym typeface="华文细黑" panose="02010600040101010101" pitchFamily="2" charset="-122"/>
              </a:rPr>
              <a:t>方案设计、导入、与维护的专业</a:t>
            </a:r>
            <a:endParaRPr lang="zh-CN" altLang="en-US" sz="2000" dirty="0">
              <a:solidFill>
                <a:srgbClr val="000000"/>
              </a:solidFill>
              <a:sym typeface="华文细黑" panose="02010600040101010101" pitchFamily="2" charset="-122"/>
            </a:endParaRPr>
          </a:p>
          <a:p>
            <a:pPr eaLnBrk="1" hangingPunct="1">
              <a:lnSpc>
                <a:spcPts val="2000"/>
              </a:lnSpc>
              <a:spcBef>
                <a:spcPct val="0"/>
              </a:spcBef>
              <a:buFont typeface="Arial" panose="020B0604020202020204" pitchFamily="34" charset="0"/>
              <a:buNone/>
            </a:pPr>
            <a:r>
              <a:rPr lang="en-US" altLang="zh-CN" sz="2000" dirty="0">
                <a:solidFill>
                  <a:srgbClr val="000000"/>
                </a:solidFill>
              </a:rPr>
              <a:t>		</a:t>
            </a:r>
            <a:r>
              <a:rPr lang="en-US" altLang="zh-CN" sz="2000" dirty="0" err="1">
                <a:solidFill>
                  <a:srgbClr val="000000"/>
                </a:solidFill>
                <a:sym typeface="华文细黑" panose="02010600040101010101" pitchFamily="2" charset="-122"/>
              </a:rPr>
              <a:t>厂商</a:t>
            </a:r>
            <a:endParaRPr lang="zh-CN" altLang="en-US" sz="2000" dirty="0"/>
          </a:p>
        </p:txBody>
      </p:sp>
      <p:sp>
        <p:nvSpPr>
          <p:cNvPr id="81928" name="TextBox 1"/>
          <p:cNvSpPr>
            <a:spLocks noChangeArrowheads="1"/>
          </p:cNvSpPr>
          <p:nvPr/>
        </p:nvSpPr>
        <p:spPr bwMode="auto">
          <a:xfrm>
            <a:off x="1062038" y="2446690"/>
            <a:ext cx="1795463" cy="303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lnSpc>
                <a:spcPts val="2000"/>
              </a:lnSpc>
              <a:spcBef>
                <a:spcPct val="0"/>
              </a:spcBef>
              <a:buFont typeface="Arial" panose="020B0604020202020204" pitchFamily="34" charset="0"/>
              <a:buNone/>
            </a:pPr>
            <a:r>
              <a:rPr lang="en-US" altLang="zh-CN" sz="2000" dirty="0" err="1">
                <a:solidFill>
                  <a:srgbClr val="FF0000"/>
                </a:solidFill>
                <a:sym typeface="华文细黑" panose="02010600040101010101" pitchFamily="2" charset="-122"/>
              </a:rPr>
              <a:t>还处于市场早期</a:t>
            </a:r>
            <a:endParaRPr lang="zh-CN" altLang="en-US" sz="1800" dirty="0"/>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946"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1117600"/>
            <a:ext cx="8280400" cy="4940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947" name="TextBox 1"/>
          <p:cNvSpPr>
            <a:spLocks noChangeArrowheads="1"/>
          </p:cNvSpPr>
          <p:nvPr/>
        </p:nvSpPr>
        <p:spPr bwMode="auto">
          <a:xfrm>
            <a:off x="2109788" y="295275"/>
            <a:ext cx="5219700" cy="596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lnSpc>
                <a:spcPts val="4300"/>
              </a:lnSpc>
              <a:spcBef>
                <a:spcPct val="0"/>
              </a:spcBef>
              <a:buFont typeface="Arial" panose="020B0604020202020204" pitchFamily="34" charset="0"/>
              <a:buNone/>
            </a:pPr>
            <a:r>
              <a:rPr lang="en-US" altLang="zh-CN" sz="3600" b="1">
                <a:solidFill>
                  <a:srgbClr val="000000"/>
                </a:solidFill>
                <a:sym typeface="Times New Roman" panose="02020603050405020304" pitchFamily="18" charset="0"/>
              </a:rPr>
              <a:t>Hadoop迈向主流市场</a:t>
            </a:r>
            <a:r>
              <a:rPr lang="en-US" altLang="zh-CN" sz="3800" b="1">
                <a:solidFill>
                  <a:srgbClr val="000000"/>
                </a:solidFill>
                <a:sym typeface="Times New Roman" panose="02020603050405020304" pitchFamily="18" charset="0"/>
              </a:rPr>
              <a:t> </a:t>
            </a:r>
            <a:r>
              <a:rPr lang="en-US" altLang="zh-CN" sz="3800" b="1">
                <a:solidFill>
                  <a:srgbClr val="000000"/>
                </a:solidFill>
                <a:sym typeface="华文细黑" panose="02010600040101010101" pitchFamily="2" charset="-122"/>
              </a:rPr>
              <a:t>  </a:t>
            </a:r>
            <a:endParaRPr lang="zh-CN" altLang="en-US" sz="3800" b="1"/>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3970" name="Picture 2"/>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rcRect/>
          <a:stretch>
            <a:fillRect/>
          </a:stretch>
        </p:blipFill>
        <p:spPr>
          <a:xfrm>
            <a:off x="2540000" y="2266950"/>
            <a:ext cx="3832225" cy="1081088"/>
          </a:xfrm>
        </p:spPr>
      </p:pic>
      <p:pic>
        <p:nvPicPr>
          <p:cNvPr id="83971" name="Picture 3"/>
          <p:cNvPicPr>
            <a:picLocks noGrp="1" noChangeAspect="1" noChangeArrowheads="1"/>
          </p:cNvPicPr>
          <p:nvPr>
            <p:ph sz="quarter" idx="4294967295"/>
          </p:nvPr>
        </p:nvPicPr>
        <p:blipFill>
          <a:blip r:embed="rId3">
            <a:extLst>
              <a:ext uri="{28A0092B-C50C-407E-A947-70E740481C1C}">
                <a14:useLocalDpi xmlns:a14="http://schemas.microsoft.com/office/drawing/2010/main" val="0"/>
              </a:ext>
            </a:extLst>
          </a:blip>
          <a:srcRect/>
          <a:stretch>
            <a:fillRect/>
          </a:stretch>
        </p:blipFill>
        <p:spPr>
          <a:xfrm>
            <a:off x="396875" y="1844675"/>
            <a:ext cx="2295525" cy="1584325"/>
          </a:xfrm>
        </p:spPr>
      </p:pic>
      <p:pic>
        <p:nvPicPr>
          <p:cNvPr id="83972" name="Picture 4"/>
          <p:cNvPicPr>
            <a:picLocks noGrp="1" noChangeAspect="1" noChangeArrowheads="1"/>
          </p:cNvPicPr>
          <p:nvPr>
            <p:ph sz="quarter" idx="4294967295"/>
          </p:nvPr>
        </p:nvPicPr>
        <p:blipFill>
          <a:blip r:embed="rId4">
            <a:extLst>
              <a:ext uri="{28A0092B-C50C-407E-A947-70E740481C1C}">
                <a14:useLocalDpi xmlns:a14="http://schemas.microsoft.com/office/drawing/2010/main" val="0"/>
              </a:ext>
            </a:extLst>
          </a:blip>
          <a:srcRect/>
          <a:stretch>
            <a:fillRect/>
          </a:stretch>
        </p:blipFill>
        <p:spPr>
          <a:xfrm>
            <a:off x="611188" y="4581525"/>
            <a:ext cx="1847850" cy="1438275"/>
          </a:xfrm>
        </p:spPr>
      </p:pic>
      <p:pic>
        <p:nvPicPr>
          <p:cNvPr id="8397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60700" y="5302250"/>
            <a:ext cx="2503488" cy="935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3974"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84888" y="3213100"/>
            <a:ext cx="2449512"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3975"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79838" y="3357563"/>
            <a:ext cx="1079500" cy="1798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3976" name="Picture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165725" y="1154113"/>
            <a:ext cx="298926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3977" name="Picture 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50825" y="3502025"/>
            <a:ext cx="2881313" cy="871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3978" name="Picture 1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532563" y="1846263"/>
            <a:ext cx="1965325" cy="1366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3979" name="Picture 1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300788" y="4365625"/>
            <a:ext cx="1619250" cy="178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3980" name="Picture 1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35000" y="565150"/>
            <a:ext cx="3171825" cy="142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3981" name="TextBox 1"/>
          <p:cNvSpPr>
            <a:spLocks noChangeArrowheads="1"/>
          </p:cNvSpPr>
          <p:nvPr/>
        </p:nvSpPr>
        <p:spPr bwMode="auto">
          <a:xfrm>
            <a:off x="2689225" y="234950"/>
            <a:ext cx="3713163" cy="596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lnSpc>
                <a:spcPts val="4300"/>
              </a:lnSpc>
              <a:spcBef>
                <a:spcPct val="0"/>
              </a:spcBef>
              <a:buFont typeface="Arial" panose="020B0604020202020204" pitchFamily="34" charset="0"/>
              <a:buNone/>
            </a:pPr>
            <a:r>
              <a:rPr lang="en-US" altLang="zh-CN" sz="3600" b="1">
                <a:solidFill>
                  <a:srgbClr val="000000"/>
                </a:solidFill>
                <a:sym typeface="Times New Roman" panose="02020603050405020304" pitchFamily="18" charset="0"/>
              </a:rPr>
              <a:t>Hadoop</a:t>
            </a:r>
            <a:r>
              <a:rPr lang="zh-CN" altLang="en-US" sz="3600" b="1">
                <a:solidFill>
                  <a:srgbClr val="000000"/>
                </a:solidFill>
                <a:sym typeface="Times New Roman" panose="02020603050405020304" pitchFamily="18" charset="0"/>
              </a:rPr>
              <a:t>生态系统</a:t>
            </a:r>
            <a:endParaRPr lang="zh-CN" altLang="en-US" sz="3800" b="1"/>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图片 1"/>
          <p:cNvPicPr>
            <a:picLocks noChangeAspect="1"/>
          </p:cNvPicPr>
          <p:nvPr/>
        </p:nvPicPr>
        <p:blipFill rotWithShape="1">
          <a:blip r:embed="rId3">
            <a:extLst>
              <a:ext uri="{28A0092B-C50C-407E-A947-70E740481C1C}">
                <a14:useLocalDpi xmlns:a14="http://schemas.microsoft.com/office/drawing/2010/main" val="0"/>
              </a:ext>
            </a:extLst>
          </a:blip>
          <a:srcRect b="89264"/>
          <a:stretch/>
        </p:blipFill>
        <p:spPr bwMode="auto">
          <a:xfrm>
            <a:off x="0" y="1066800"/>
            <a:ext cx="9144000"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内容占位符 2"/>
          <p:cNvSpPr>
            <a:spLocks noGrp="1"/>
          </p:cNvSpPr>
          <p:nvPr>
            <p:ph idx="1"/>
          </p:nvPr>
        </p:nvSpPr>
        <p:spPr>
          <a:xfrm>
            <a:off x="411480" y="1720215"/>
            <a:ext cx="8229600" cy="4786327"/>
          </a:xfrm>
        </p:spPr>
        <p:txBody>
          <a:bodyPr/>
          <a:lstStyle/>
          <a:p>
            <a:r>
              <a:rPr lang="zh-CN" altLang="en-US" dirty="0"/>
              <a:t>数据堂  </a:t>
            </a:r>
            <a:r>
              <a:rPr lang="en-US" altLang="zh-CN" dirty="0">
                <a:hlinkClick r:id="rId4"/>
              </a:rPr>
              <a:t>http://www.datatang.com/</a:t>
            </a:r>
            <a:r>
              <a:rPr lang="en-US" altLang="zh-CN" dirty="0"/>
              <a:t> </a:t>
            </a:r>
          </a:p>
          <a:p>
            <a:r>
              <a:rPr lang="zh-CN" altLang="en-US" dirty="0"/>
              <a:t>亚马逊大数据集</a:t>
            </a:r>
            <a:r>
              <a:rPr lang="en-US" altLang="zh-CN" dirty="0"/>
              <a:t> </a:t>
            </a:r>
            <a:r>
              <a:rPr lang="en-US" altLang="zh-CN" dirty="0">
                <a:hlinkClick r:id="rId5"/>
              </a:rPr>
              <a:t>https://aws.amazon.com/cn/datasets/</a:t>
            </a:r>
            <a:endParaRPr lang="en-US" altLang="zh-CN" dirty="0"/>
          </a:p>
          <a:p>
            <a:r>
              <a:rPr lang="zh-CN" altLang="en-US" dirty="0"/>
              <a:t>搜狗数据集</a:t>
            </a:r>
            <a:r>
              <a:rPr lang="en-US" altLang="zh-CN" dirty="0">
                <a:hlinkClick r:id="rId6"/>
              </a:rPr>
              <a:t>http://download.labs.sogou.com/</a:t>
            </a:r>
            <a:endParaRPr lang="en-US" altLang="zh-CN" dirty="0"/>
          </a:p>
          <a:p>
            <a:r>
              <a:rPr lang="zh-CN" altLang="en-US" dirty="0"/>
              <a:t>知名大学数据集</a:t>
            </a:r>
            <a:r>
              <a:rPr lang="en-US" altLang="zh-CN" dirty="0">
                <a:hlinkClick r:id="rId7"/>
              </a:rPr>
              <a:t>http://snap.stanford.edu/data/index.html</a:t>
            </a:r>
            <a:r>
              <a:rPr lang="en-US" altLang="zh-CN" dirty="0"/>
              <a:t> </a:t>
            </a:r>
            <a:br>
              <a:rPr lang="en-US" altLang="zh-CN" dirty="0"/>
            </a:br>
            <a:r>
              <a:rPr lang="en-US" altLang="zh-CN" dirty="0"/>
              <a:t>http://archive.ics.uci.edu/ml/</a:t>
            </a:r>
          </a:p>
          <a:p>
            <a:endParaRPr lang="en-US" altLang="zh-CN" dirty="0"/>
          </a:p>
          <a:p>
            <a:endParaRPr lang="zh-CN" altLang="en-US" dirty="0"/>
          </a:p>
        </p:txBody>
      </p:sp>
    </p:spTree>
    <p:extLst>
      <p:ext uri="{BB962C8B-B14F-4D97-AF65-F5344CB8AC3E}">
        <p14:creationId xmlns:p14="http://schemas.microsoft.com/office/powerpoint/2010/main" val="42870202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4994" name="Picture 2"/>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rcRect/>
          <a:stretch>
            <a:fillRect/>
          </a:stretch>
        </p:blipFill>
        <p:spPr>
          <a:xfrm>
            <a:off x="260350" y="822325"/>
            <a:ext cx="1781175" cy="1228725"/>
          </a:xfrm>
        </p:spPr>
      </p:pic>
      <p:pic>
        <p:nvPicPr>
          <p:cNvPr id="84995" name="Picture 3"/>
          <p:cNvPicPr>
            <a:picLocks noGrp="1" noChangeAspect="1" noChangeArrowheads="1"/>
          </p:cNvPicPr>
          <p:nvPr>
            <p:ph sz="quarter" idx="4294967295"/>
          </p:nvPr>
        </p:nvPicPr>
        <p:blipFill>
          <a:blip r:embed="rId3">
            <a:extLst>
              <a:ext uri="{28A0092B-C50C-407E-A947-70E740481C1C}">
                <a14:useLocalDpi xmlns:a14="http://schemas.microsoft.com/office/drawing/2010/main" val="0"/>
              </a:ext>
            </a:extLst>
          </a:blip>
          <a:srcRect/>
          <a:stretch>
            <a:fillRect/>
          </a:stretch>
        </p:blipFill>
        <p:spPr>
          <a:xfrm>
            <a:off x="547688" y="2263775"/>
            <a:ext cx="1944687" cy="527050"/>
          </a:xfrm>
        </p:spPr>
      </p:pic>
      <p:pic>
        <p:nvPicPr>
          <p:cNvPr id="84996" name="Picture 4"/>
          <p:cNvPicPr>
            <a:picLocks noGrp="1" noChangeAspect="1" noChangeArrowheads="1"/>
          </p:cNvPicPr>
          <p:nvPr>
            <p:ph sz="quarter" idx="4294967295"/>
          </p:nvPr>
        </p:nvPicPr>
        <p:blipFill>
          <a:blip r:embed="rId4">
            <a:extLst>
              <a:ext uri="{28A0092B-C50C-407E-A947-70E740481C1C}">
                <a14:useLocalDpi xmlns:a14="http://schemas.microsoft.com/office/drawing/2010/main" val="0"/>
              </a:ext>
            </a:extLst>
          </a:blip>
          <a:srcRect/>
          <a:stretch>
            <a:fillRect/>
          </a:stretch>
        </p:blipFill>
        <p:spPr>
          <a:xfrm>
            <a:off x="620713" y="3270250"/>
            <a:ext cx="800100" cy="1333500"/>
          </a:xfrm>
        </p:spPr>
      </p:pic>
      <p:sp>
        <p:nvSpPr>
          <p:cNvPr id="84997" name="Text Box 5"/>
          <p:cNvSpPr>
            <a:spLocks noChangeArrowheads="1"/>
          </p:cNvSpPr>
          <p:nvPr/>
        </p:nvSpPr>
        <p:spPr bwMode="auto">
          <a:xfrm>
            <a:off x="2484438" y="1038225"/>
            <a:ext cx="5454650"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spcBef>
                <a:spcPct val="0"/>
              </a:spcBef>
              <a:buFont typeface="Arial" panose="020B0604020202020204" pitchFamily="34" charset="0"/>
              <a:buNone/>
            </a:pPr>
            <a:r>
              <a:rPr lang="zh-CN" altLang="en-US" sz="2800">
                <a:solidFill>
                  <a:srgbClr val="FF0000"/>
                </a:solidFill>
                <a:sym typeface="宋体" panose="02010600030101010101" pitchFamily="2" charset="-122"/>
              </a:rPr>
              <a:t>Hive</a:t>
            </a:r>
            <a:r>
              <a:rPr lang="zh-CN" altLang="en-US" sz="2800">
                <a:sym typeface="宋体" panose="02010600030101010101" pitchFamily="2" charset="-122"/>
              </a:rPr>
              <a:t>		 -	SQL/MR编译器</a:t>
            </a:r>
            <a:br>
              <a:rPr lang="zh-CN" altLang="en-US" sz="2800">
                <a:solidFill>
                  <a:srgbClr val="000000"/>
                </a:solidFill>
                <a:sym typeface="宋体" panose="02010600030101010101" pitchFamily="2" charset="-122"/>
              </a:rPr>
            </a:br>
            <a:endParaRPr lang="zh-CN" altLang="en-US" sz="2800">
              <a:sym typeface="宋体" panose="02010600030101010101" pitchFamily="2" charset="-122"/>
            </a:endParaRPr>
          </a:p>
        </p:txBody>
      </p:sp>
      <p:sp>
        <p:nvSpPr>
          <p:cNvPr id="84998" name="Text Box 6"/>
          <p:cNvSpPr>
            <a:spLocks noChangeArrowheads="1"/>
          </p:cNvSpPr>
          <p:nvPr/>
        </p:nvSpPr>
        <p:spPr bwMode="auto">
          <a:xfrm>
            <a:off x="2484438" y="2335213"/>
            <a:ext cx="631348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spcBef>
                <a:spcPct val="0"/>
              </a:spcBef>
              <a:buFont typeface="Arial" panose="020B0604020202020204" pitchFamily="34" charset="0"/>
              <a:buNone/>
            </a:pPr>
            <a:r>
              <a:rPr lang="zh-CN" altLang="en-US" sz="2800">
                <a:solidFill>
                  <a:srgbClr val="FF0000"/>
                </a:solidFill>
                <a:sym typeface="宋体" panose="02010600030101010101" pitchFamily="2" charset="-122"/>
              </a:rPr>
              <a:t>HBase</a:t>
            </a:r>
            <a:r>
              <a:rPr lang="zh-CN" altLang="en-US" sz="2800">
                <a:sym typeface="宋体" panose="02010600030101010101" pitchFamily="2" charset="-122"/>
              </a:rPr>
              <a:t>	 -	列簇的分布式NoSQL</a:t>
            </a:r>
            <a:endParaRPr lang="zh-CN" altLang="en-US" sz="2800"/>
          </a:p>
        </p:txBody>
      </p:sp>
      <p:sp>
        <p:nvSpPr>
          <p:cNvPr id="84999" name="Text Box 7"/>
          <p:cNvSpPr>
            <a:spLocks noChangeArrowheads="1"/>
          </p:cNvSpPr>
          <p:nvPr/>
        </p:nvSpPr>
        <p:spPr bwMode="auto">
          <a:xfrm>
            <a:off x="2492375" y="3775075"/>
            <a:ext cx="546893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spcBef>
                <a:spcPct val="0"/>
              </a:spcBef>
              <a:buFont typeface="Arial" panose="020B0604020202020204" pitchFamily="34" charset="0"/>
              <a:buNone/>
            </a:pPr>
            <a:r>
              <a:rPr lang="zh-CN" altLang="en-US" sz="2800">
                <a:solidFill>
                  <a:srgbClr val="FF0000"/>
                </a:solidFill>
                <a:sym typeface="宋体" panose="02010600030101010101" pitchFamily="2" charset="-122"/>
              </a:rPr>
              <a:t>Zookeeper</a:t>
            </a:r>
            <a:r>
              <a:rPr lang="zh-CN" altLang="en-US" sz="2800">
                <a:sym typeface="宋体" panose="02010600030101010101" pitchFamily="2" charset="-122"/>
              </a:rPr>
              <a:t>	-	分布式协同调度</a:t>
            </a:r>
            <a:endParaRPr lang="zh-CN" altLang="en-US" sz="2800"/>
          </a:p>
        </p:txBody>
      </p:sp>
      <p:pic>
        <p:nvPicPr>
          <p:cNvPr id="85000" name="Picture 8"/>
          <p:cNvPicPr>
            <a:picLocks noGrp="1" noChangeAspect="1" noChangeArrowheads="1"/>
          </p:cNvPicPr>
          <p:nvPr>
            <p:ph sz="quarter" idx="4294967295"/>
          </p:nvPr>
        </p:nvPicPr>
        <p:blipFill>
          <a:blip r:embed="rId5">
            <a:extLst>
              <a:ext uri="{28A0092B-C50C-407E-A947-70E740481C1C}">
                <a14:useLocalDpi xmlns:a14="http://schemas.microsoft.com/office/drawing/2010/main" val="0"/>
              </a:ext>
            </a:extLst>
          </a:blip>
          <a:srcRect/>
          <a:stretch>
            <a:fillRect/>
          </a:stretch>
        </p:blipFill>
        <p:spPr>
          <a:xfrm>
            <a:off x="260350" y="5287963"/>
            <a:ext cx="2141538" cy="647700"/>
          </a:xfrm>
        </p:spPr>
      </p:pic>
      <p:sp>
        <p:nvSpPr>
          <p:cNvPr id="85001" name="Text Box 9"/>
          <p:cNvSpPr>
            <a:spLocks noChangeArrowheads="1"/>
          </p:cNvSpPr>
          <p:nvPr/>
        </p:nvSpPr>
        <p:spPr bwMode="auto">
          <a:xfrm>
            <a:off x="2628900" y="5430838"/>
            <a:ext cx="618648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spcBef>
                <a:spcPct val="0"/>
              </a:spcBef>
              <a:buFont typeface="Arial" panose="020B0604020202020204" pitchFamily="34" charset="0"/>
              <a:buNone/>
            </a:pPr>
            <a:r>
              <a:rPr lang="zh-CN" altLang="en-US" sz="2800">
                <a:sym typeface="宋体" panose="02010600030101010101" pitchFamily="2" charset="-122"/>
              </a:rPr>
              <a:t>Avro		-	接口序列化开发工具</a:t>
            </a:r>
            <a:endParaRPr lang="zh-CN" altLang="en-US" sz="2800"/>
          </a:p>
        </p:txBody>
      </p:sp>
      <p:sp>
        <p:nvSpPr>
          <p:cNvPr id="85002" name="TextBox 1"/>
          <p:cNvSpPr>
            <a:spLocks noChangeArrowheads="1"/>
          </p:cNvSpPr>
          <p:nvPr/>
        </p:nvSpPr>
        <p:spPr bwMode="auto">
          <a:xfrm>
            <a:off x="2689225" y="234950"/>
            <a:ext cx="3713163" cy="596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lnSpc>
                <a:spcPts val="4300"/>
              </a:lnSpc>
              <a:spcBef>
                <a:spcPct val="0"/>
              </a:spcBef>
              <a:buFont typeface="Arial" panose="020B0604020202020204" pitchFamily="34" charset="0"/>
              <a:buNone/>
            </a:pPr>
            <a:r>
              <a:rPr lang="en-US" altLang="zh-CN" sz="3600" b="1">
                <a:solidFill>
                  <a:srgbClr val="000000"/>
                </a:solidFill>
                <a:sym typeface="Times New Roman" panose="02020603050405020304" pitchFamily="18" charset="0"/>
              </a:rPr>
              <a:t>Hadoop</a:t>
            </a:r>
            <a:r>
              <a:rPr lang="zh-CN" altLang="en-US" sz="3600" b="1">
                <a:solidFill>
                  <a:srgbClr val="000000"/>
                </a:solidFill>
                <a:sym typeface="Times New Roman" panose="02020603050405020304" pitchFamily="18" charset="0"/>
              </a:rPr>
              <a:t>生态系统</a:t>
            </a:r>
            <a:endParaRPr lang="zh-CN" altLang="en-US" sz="3800" b="1"/>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018" name="Picture 2"/>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rcRect/>
          <a:stretch>
            <a:fillRect/>
          </a:stretch>
        </p:blipFill>
        <p:spPr>
          <a:xfrm>
            <a:off x="485775" y="841375"/>
            <a:ext cx="1422400" cy="1109663"/>
          </a:xfrm>
        </p:spPr>
      </p:pic>
      <p:pic>
        <p:nvPicPr>
          <p:cNvPr id="86019" name="Picture 3"/>
          <p:cNvPicPr>
            <a:picLocks noGrp="1" noChangeAspect="1" noChangeArrowheads="1"/>
          </p:cNvPicPr>
          <p:nvPr>
            <p:ph sz="quarter" idx="4294967295"/>
          </p:nvPr>
        </p:nvPicPr>
        <p:blipFill>
          <a:blip r:embed="rId3">
            <a:extLst>
              <a:ext uri="{28A0092B-C50C-407E-A947-70E740481C1C}">
                <a14:useLocalDpi xmlns:a14="http://schemas.microsoft.com/office/drawing/2010/main" val="0"/>
              </a:ext>
            </a:extLst>
          </a:blip>
          <a:srcRect/>
          <a:stretch>
            <a:fillRect/>
          </a:stretch>
        </p:blipFill>
        <p:spPr>
          <a:xfrm>
            <a:off x="179388" y="2208213"/>
            <a:ext cx="2376487" cy="889000"/>
          </a:xfrm>
        </p:spPr>
      </p:pic>
      <p:pic>
        <p:nvPicPr>
          <p:cNvPr id="86020" name="Picture 4"/>
          <p:cNvPicPr>
            <a:picLocks noGrp="1" noChangeAspect="1" noChangeArrowheads="1"/>
          </p:cNvPicPr>
          <p:nvPr>
            <p:ph sz="quarter" idx="4294967295"/>
          </p:nvPr>
        </p:nvPicPr>
        <p:blipFill>
          <a:blip r:embed="rId4">
            <a:extLst>
              <a:ext uri="{28A0092B-C50C-407E-A947-70E740481C1C}">
                <a14:useLocalDpi xmlns:a14="http://schemas.microsoft.com/office/drawing/2010/main" val="0"/>
              </a:ext>
            </a:extLst>
          </a:blip>
          <a:srcRect/>
          <a:stretch>
            <a:fillRect/>
          </a:stretch>
        </p:blipFill>
        <p:spPr>
          <a:xfrm>
            <a:off x="395288" y="3289300"/>
            <a:ext cx="1368425" cy="1504950"/>
          </a:xfrm>
        </p:spPr>
      </p:pic>
      <p:pic>
        <p:nvPicPr>
          <p:cNvPr id="86021" name="Picture 5"/>
          <p:cNvPicPr>
            <a:picLocks noGrp="1" noChangeAspect="1" noChangeArrowheads="1"/>
          </p:cNvPicPr>
          <p:nvPr>
            <p:ph sz="quarter" idx="4294967295"/>
          </p:nvPr>
        </p:nvPicPr>
        <p:blipFill>
          <a:blip r:embed="rId5">
            <a:extLst>
              <a:ext uri="{28A0092B-C50C-407E-A947-70E740481C1C}">
                <a14:useLocalDpi xmlns:a14="http://schemas.microsoft.com/office/drawing/2010/main" val="0"/>
              </a:ext>
            </a:extLst>
          </a:blip>
          <a:srcRect/>
          <a:stretch>
            <a:fillRect/>
          </a:stretch>
        </p:blipFill>
        <p:spPr>
          <a:xfrm>
            <a:off x="323850" y="5089525"/>
            <a:ext cx="2087563" cy="939800"/>
          </a:xfrm>
        </p:spPr>
      </p:pic>
      <p:sp>
        <p:nvSpPr>
          <p:cNvPr id="86022" name="Text Box 6"/>
          <p:cNvSpPr>
            <a:spLocks noChangeArrowheads="1"/>
          </p:cNvSpPr>
          <p:nvPr/>
        </p:nvSpPr>
        <p:spPr bwMode="auto">
          <a:xfrm>
            <a:off x="2492375" y="1057275"/>
            <a:ext cx="61404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spcBef>
                <a:spcPct val="0"/>
              </a:spcBef>
              <a:buFont typeface="Arial" panose="020B0604020202020204" pitchFamily="34" charset="0"/>
              <a:buNone/>
            </a:pPr>
            <a:r>
              <a:rPr lang="zh-CN" altLang="en-US" sz="2800" dirty="0">
                <a:sym typeface="宋体" panose="02010600030101010101" pitchFamily="2" charset="-122"/>
              </a:rPr>
              <a:t>Flume/NG/Scribe -  数据流收集工具</a:t>
            </a:r>
            <a:endParaRPr lang="zh-CN" altLang="en-US" sz="2800" dirty="0"/>
          </a:p>
        </p:txBody>
      </p:sp>
      <p:sp>
        <p:nvSpPr>
          <p:cNvPr id="86023" name="Text Box 7"/>
          <p:cNvSpPr>
            <a:spLocks noChangeArrowheads="1"/>
          </p:cNvSpPr>
          <p:nvPr/>
        </p:nvSpPr>
        <p:spPr bwMode="auto">
          <a:xfrm>
            <a:off x="2492375" y="2424113"/>
            <a:ext cx="52546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spcBef>
                <a:spcPct val="0"/>
              </a:spcBef>
              <a:buFont typeface="Arial" panose="020B0604020202020204" pitchFamily="34" charset="0"/>
              <a:buNone/>
            </a:pPr>
            <a:r>
              <a:rPr lang="zh-CN" altLang="en-US" sz="2800">
                <a:sym typeface="宋体" panose="02010600030101010101" pitchFamily="2" charset="-122"/>
              </a:rPr>
              <a:t>Sqoop		-	ETL工具</a:t>
            </a:r>
            <a:endParaRPr lang="zh-CN" altLang="en-US" sz="2800"/>
          </a:p>
        </p:txBody>
      </p:sp>
      <p:sp>
        <p:nvSpPr>
          <p:cNvPr id="86024" name="Text Box 8"/>
          <p:cNvSpPr>
            <a:spLocks noChangeArrowheads="1"/>
          </p:cNvSpPr>
          <p:nvPr/>
        </p:nvSpPr>
        <p:spPr bwMode="auto">
          <a:xfrm>
            <a:off x="2492375" y="3862388"/>
            <a:ext cx="574833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spcBef>
                <a:spcPct val="0"/>
              </a:spcBef>
              <a:buFont typeface="Arial" panose="020B0604020202020204" pitchFamily="34" charset="0"/>
              <a:buNone/>
            </a:pPr>
            <a:r>
              <a:rPr lang="zh-CN" altLang="en-US" sz="2800">
                <a:solidFill>
                  <a:srgbClr val="FF0000"/>
                </a:solidFill>
                <a:sym typeface="宋体" panose="02010600030101010101" pitchFamily="2" charset="-122"/>
              </a:rPr>
              <a:t>Pig</a:t>
            </a:r>
            <a:r>
              <a:rPr lang="zh-CN" altLang="en-US" sz="2800">
                <a:sym typeface="宋体" panose="02010600030101010101" pitchFamily="2" charset="-122"/>
              </a:rPr>
              <a:t>		-  Pig-Latin/MR编译器</a:t>
            </a:r>
            <a:endParaRPr lang="zh-CN" altLang="en-US" sz="2800"/>
          </a:p>
        </p:txBody>
      </p:sp>
      <p:sp>
        <p:nvSpPr>
          <p:cNvPr id="86025" name="Text Box 9"/>
          <p:cNvSpPr>
            <a:spLocks noChangeArrowheads="1"/>
          </p:cNvSpPr>
          <p:nvPr/>
        </p:nvSpPr>
        <p:spPr bwMode="auto">
          <a:xfrm>
            <a:off x="2492375" y="5370513"/>
            <a:ext cx="5668963"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spcBef>
                <a:spcPct val="0"/>
              </a:spcBef>
              <a:buFont typeface="Arial" panose="020B0604020202020204" pitchFamily="34" charset="0"/>
              <a:buNone/>
            </a:pPr>
            <a:r>
              <a:rPr lang="zh-CN" altLang="en-US" sz="2800">
                <a:solidFill>
                  <a:srgbClr val="FF0000"/>
                </a:solidFill>
                <a:sym typeface="宋体" panose="02010600030101010101" pitchFamily="2" charset="-122"/>
              </a:rPr>
              <a:t>Mahout</a:t>
            </a:r>
            <a:r>
              <a:rPr lang="zh-CN" altLang="en-US" sz="2800">
                <a:sym typeface="宋体" panose="02010600030101010101" pitchFamily="2" charset="-122"/>
              </a:rPr>
              <a:t>	-	基于MR的算法库</a:t>
            </a:r>
            <a:endParaRPr lang="zh-CN" altLang="en-US" sz="2800"/>
          </a:p>
        </p:txBody>
      </p:sp>
      <p:sp>
        <p:nvSpPr>
          <p:cNvPr id="86026" name="TextBox 1"/>
          <p:cNvSpPr>
            <a:spLocks noChangeArrowheads="1"/>
          </p:cNvSpPr>
          <p:nvPr/>
        </p:nvSpPr>
        <p:spPr bwMode="auto">
          <a:xfrm>
            <a:off x="2689225" y="234950"/>
            <a:ext cx="3713163" cy="596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lnSpc>
                <a:spcPts val="4300"/>
              </a:lnSpc>
              <a:spcBef>
                <a:spcPct val="0"/>
              </a:spcBef>
              <a:buFont typeface="Arial" panose="020B0604020202020204" pitchFamily="34" charset="0"/>
              <a:buNone/>
            </a:pPr>
            <a:r>
              <a:rPr lang="en-US" altLang="zh-CN" sz="3600" b="1">
                <a:solidFill>
                  <a:srgbClr val="000000"/>
                </a:solidFill>
                <a:sym typeface="Times New Roman" panose="02020603050405020304" pitchFamily="18" charset="0"/>
              </a:rPr>
              <a:t>Hadoop</a:t>
            </a:r>
            <a:r>
              <a:rPr lang="zh-CN" altLang="en-US" sz="3600" b="1">
                <a:solidFill>
                  <a:srgbClr val="000000"/>
                </a:solidFill>
                <a:sym typeface="Times New Roman" panose="02020603050405020304" pitchFamily="18" charset="0"/>
              </a:rPr>
              <a:t>生态系统</a:t>
            </a:r>
            <a:endParaRPr lang="zh-CN" altLang="en-US" sz="3800" b="1"/>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2079" rIns="0" bIns="0" rtlCol="0">
            <a:spAutoFit/>
          </a:bodyPr>
          <a:lstStyle/>
          <a:p>
            <a:pPr marL="12700">
              <a:lnSpc>
                <a:spcPct val="100000"/>
              </a:lnSpc>
            </a:pPr>
            <a:r>
              <a:rPr sz="3000" b="1" spc="-30">
                <a:solidFill>
                  <a:srgbClr val="0070C5"/>
                </a:solidFill>
                <a:latin typeface="Verdana"/>
                <a:cs typeface="Verdana"/>
              </a:rPr>
              <a:t>Hadoo</a:t>
            </a:r>
            <a:r>
              <a:rPr sz="3000" b="1" spc="-10">
                <a:solidFill>
                  <a:srgbClr val="0070C5"/>
                </a:solidFill>
                <a:latin typeface="Verdana"/>
                <a:cs typeface="Verdana"/>
              </a:rPr>
              <a:t>p</a:t>
            </a:r>
            <a:r>
              <a:rPr sz="3000" b="1" spc="0">
                <a:solidFill>
                  <a:srgbClr val="0070C5"/>
                </a:solidFill>
                <a:latin typeface="微软雅黑"/>
                <a:cs typeface="微软雅黑"/>
              </a:rPr>
              <a:t>简介</a:t>
            </a:r>
            <a:endParaRPr sz="3000">
              <a:latin typeface="微软雅黑"/>
              <a:cs typeface="微软雅黑"/>
            </a:endParaRPr>
          </a:p>
        </p:txBody>
      </p:sp>
      <p:sp>
        <p:nvSpPr>
          <p:cNvPr id="3" name="object 3"/>
          <p:cNvSpPr txBox="1"/>
          <p:nvPr/>
        </p:nvSpPr>
        <p:spPr>
          <a:xfrm>
            <a:off x="262890" y="1362344"/>
            <a:ext cx="8503285" cy="1110615"/>
          </a:xfrm>
          <a:prstGeom prst="rect">
            <a:avLst/>
          </a:prstGeom>
        </p:spPr>
        <p:txBody>
          <a:bodyPr vert="horz" wrap="square" lIns="0" tIns="0" rIns="0" bIns="0" rtlCol="0">
            <a:spAutoFit/>
          </a:bodyPr>
          <a:lstStyle/>
          <a:p>
            <a:pPr marL="12700" marR="6350">
              <a:lnSpc>
                <a:spcPct val="100099"/>
              </a:lnSpc>
            </a:pPr>
            <a:r>
              <a:rPr sz="2400" dirty="0">
                <a:solidFill>
                  <a:srgbClr val="051821"/>
                </a:solidFill>
                <a:latin typeface="微软雅黑"/>
                <a:cs typeface="微软雅黑"/>
              </a:rPr>
              <a:t>每一个</a:t>
            </a:r>
            <a:r>
              <a:rPr sz="2400" spc="-25" dirty="0">
                <a:solidFill>
                  <a:srgbClr val="051821"/>
                </a:solidFill>
                <a:latin typeface="Verdana"/>
                <a:cs typeface="Verdana"/>
              </a:rPr>
              <a:t>Hadoo</a:t>
            </a:r>
            <a:r>
              <a:rPr sz="2400" spc="0" dirty="0">
                <a:solidFill>
                  <a:srgbClr val="051821"/>
                </a:solidFill>
                <a:latin typeface="Verdana"/>
                <a:cs typeface="Verdana"/>
              </a:rPr>
              <a:t>p</a:t>
            </a:r>
            <a:r>
              <a:rPr sz="2400" spc="0" dirty="0">
                <a:solidFill>
                  <a:srgbClr val="051821"/>
                </a:solidFill>
                <a:latin typeface="微软雅黑"/>
                <a:cs typeface="微软雅黑"/>
              </a:rPr>
              <a:t>的组成部分的操作可以分为两个部分，一个部 分</a:t>
            </a:r>
            <a:r>
              <a:rPr sz="2400" b="1" spc="0" dirty="0">
                <a:solidFill>
                  <a:srgbClr val="FF0000"/>
                </a:solidFill>
                <a:latin typeface="微软雅黑"/>
                <a:cs typeface="微软雅黑"/>
              </a:rPr>
              <a:t>命令行界面的操作</a:t>
            </a:r>
            <a:r>
              <a:rPr sz="2400" spc="0" dirty="0">
                <a:solidFill>
                  <a:srgbClr val="051821"/>
                </a:solidFill>
                <a:latin typeface="微软雅黑"/>
                <a:cs typeface="微软雅黑"/>
              </a:rPr>
              <a:t>，另外一个部分</a:t>
            </a:r>
            <a:r>
              <a:rPr sz="2400" spc="5" dirty="0">
                <a:solidFill>
                  <a:srgbClr val="051821"/>
                </a:solidFill>
                <a:latin typeface="微软雅黑"/>
                <a:cs typeface="微软雅黑"/>
              </a:rPr>
              <a:t>是</a:t>
            </a:r>
            <a:r>
              <a:rPr sz="2400" b="1" spc="-15" dirty="0">
                <a:solidFill>
                  <a:srgbClr val="FF0000"/>
                </a:solidFill>
                <a:latin typeface="Verdana"/>
                <a:cs typeface="Verdana"/>
              </a:rPr>
              <a:t>J</a:t>
            </a:r>
            <a:r>
              <a:rPr sz="2400" b="1" spc="-45" dirty="0">
                <a:solidFill>
                  <a:srgbClr val="FF0000"/>
                </a:solidFill>
                <a:latin typeface="Verdana"/>
                <a:cs typeface="Verdana"/>
              </a:rPr>
              <a:t>a</a:t>
            </a:r>
            <a:r>
              <a:rPr sz="2400" b="1" spc="-70" dirty="0">
                <a:solidFill>
                  <a:srgbClr val="FF0000"/>
                </a:solidFill>
                <a:latin typeface="Verdana"/>
                <a:cs typeface="Verdana"/>
              </a:rPr>
              <a:t>v</a:t>
            </a:r>
            <a:r>
              <a:rPr sz="2400" b="1" spc="-20" dirty="0">
                <a:solidFill>
                  <a:srgbClr val="FF0000"/>
                </a:solidFill>
                <a:latin typeface="Verdana"/>
                <a:cs typeface="Verdana"/>
              </a:rPr>
              <a:t>a</a:t>
            </a:r>
            <a:r>
              <a:rPr sz="2400" b="1" spc="0" dirty="0">
                <a:solidFill>
                  <a:srgbClr val="FF0000"/>
                </a:solidFill>
                <a:latin typeface="微软雅黑"/>
                <a:cs typeface="微软雅黑"/>
              </a:rPr>
              <a:t>编程接口的操作</a:t>
            </a:r>
            <a:r>
              <a:rPr sz="2400" spc="0" dirty="0">
                <a:solidFill>
                  <a:srgbClr val="051821"/>
                </a:solidFill>
                <a:latin typeface="微软雅黑"/>
                <a:cs typeface="微软雅黑"/>
              </a:rPr>
              <a:t>， </a:t>
            </a:r>
            <a:r>
              <a:rPr sz="2400" spc="-5" dirty="0">
                <a:solidFill>
                  <a:srgbClr val="051821"/>
                </a:solidFill>
                <a:latin typeface="微软雅黑"/>
                <a:cs typeface="微软雅黑"/>
              </a:rPr>
              <a:t>通过编程的方式去操</a:t>
            </a:r>
            <a:r>
              <a:rPr sz="2400" spc="0" dirty="0">
                <a:solidFill>
                  <a:srgbClr val="051821"/>
                </a:solidFill>
                <a:latin typeface="微软雅黑"/>
                <a:cs typeface="微软雅黑"/>
              </a:rPr>
              <a:t>作</a:t>
            </a:r>
            <a:r>
              <a:rPr sz="2400" spc="-5" dirty="0">
                <a:solidFill>
                  <a:srgbClr val="051821"/>
                </a:solidFill>
                <a:latin typeface="Verdana"/>
                <a:cs typeface="Verdana"/>
              </a:rPr>
              <a:t>H</a:t>
            </a:r>
            <a:r>
              <a:rPr sz="2400" spc="-10" dirty="0">
                <a:solidFill>
                  <a:srgbClr val="051821"/>
                </a:solidFill>
                <a:latin typeface="Verdana"/>
                <a:cs typeface="Verdana"/>
              </a:rPr>
              <a:t>a</a:t>
            </a:r>
            <a:r>
              <a:rPr sz="2400" spc="-5" dirty="0">
                <a:solidFill>
                  <a:srgbClr val="051821"/>
                </a:solidFill>
                <a:latin typeface="Verdana"/>
                <a:cs typeface="Verdana"/>
              </a:rPr>
              <a:t>do</a:t>
            </a:r>
            <a:r>
              <a:rPr sz="2400" spc="-10" dirty="0">
                <a:solidFill>
                  <a:srgbClr val="051821"/>
                </a:solidFill>
                <a:latin typeface="Verdana"/>
                <a:cs typeface="Verdana"/>
              </a:rPr>
              <a:t>o</a:t>
            </a:r>
            <a:r>
              <a:rPr sz="2400" spc="0" dirty="0">
                <a:solidFill>
                  <a:srgbClr val="051821"/>
                </a:solidFill>
                <a:latin typeface="Verdana"/>
                <a:cs typeface="Verdana"/>
              </a:rPr>
              <a:t>p</a:t>
            </a:r>
            <a:r>
              <a:rPr sz="2400" spc="-5" dirty="0">
                <a:solidFill>
                  <a:srgbClr val="051821"/>
                </a:solidFill>
                <a:latin typeface="微软雅黑"/>
                <a:cs typeface="微软雅黑"/>
              </a:rPr>
              <a:t>的组成部分</a:t>
            </a:r>
            <a:endParaRPr sz="2400" dirty="0">
              <a:latin typeface="微软雅黑"/>
              <a:cs typeface="微软雅黑"/>
            </a:endParaRPr>
          </a:p>
        </p:txBody>
      </p:sp>
    </p:spTree>
    <p:extLst>
      <p:ext uri="{BB962C8B-B14F-4D97-AF65-F5344CB8AC3E}">
        <p14:creationId xmlns:p14="http://schemas.microsoft.com/office/powerpoint/2010/main" val="277995616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2079" rIns="0" bIns="0" rtlCol="0">
            <a:spAutoFit/>
          </a:bodyPr>
          <a:lstStyle/>
          <a:p>
            <a:pPr marL="12700">
              <a:lnSpc>
                <a:spcPct val="100000"/>
              </a:lnSpc>
            </a:pPr>
            <a:r>
              <a:rPr sz="3000" b="1" spc="-30">
                <a:solidFill>
                  <a:srgbClr val="0070C5"/>
                </a:solidFill>
                <a:latin typeface="Verdana"/>
                <a:cs typeface="Verdana"/>
              </a:rPr>
              <a:t>Hadoo</a:t>
            </a:r>
            <a:r>
              <a:rPr sz="3000" b="1" spc="-10">
                <a:solidFill>
                  <a:srgbClr val="0070C5"/>
                </a:solidFill>
                <a:latin typeface="Verdana"/>
                <a:cs typeface="Verdana"/>
              </a:rPr>
              <a:t>p</a:t>
            </a:r>
            <a:r>
              <a:rPr sz="3000" b="1" spc="0">
                <a:solidFill>
                  <a:srgbClr val="0070C5"/>
                </a:solidFill>
                <a:latin typeface="微软雅黑"/>
                <a:cs typeface="微软雅黑"/>
              </a:rPr>
              <a:t>的分布式文件系统</a:t>
            </a:r>
            <a:endParaRPr sz="3000">
              <a:latin typeface="微软雅黑"/>
              <a:cs typeface="微软雅黑"/>
            </a:endParaRPr>
          </a:p>
        </p:txBody>
      </p:sp>
      <p:sp>
        <p:nvSpPr>
          <p:cNvPr id="3" name="object 3"/>
          <p:cNvSpPr txBox="1"/>
          <p:nvPr/>
        </p:nvSpPr>
        <p:spPr>
          <a:xfrm>
            <a:off x="444500" y="1362709"/>
            <a:ext cx="4292600" cy="3218180"/>
          </a:xfrm>
          <a:prstGeom prst="rect">
            <a:avLst/>
          </a:prstGeom>
        </p:spPr>
        <p:txBody>
          <a:bodyPr vert="horz" wrap="square" lIns="0" tIns="0" rIns="0" bIns="0" rtlCol="0">
            <a:spAutoFit/>
          </a:bodyPr>
          <a:lstStyle/>
          <a:p>
            <a:pPr marL="12700" marR="164465">
              <a:lnSpc>
                <a:spcPct val="100000"/>
              </a:lnSpc>
            </a:pPr>
            <a:r>
              <a:rPr sz="2400" spc="-25" dirty="0">
                <a:solidFill>
                  <a:srgbClr val="051821"/>
                </a:solidFill>
                <a:latin typeface="Verdana"/>
                <a:cs typeface="Verdana"/>
              </a:rPr>
              <a:t>Hadoo</a:t>
            </a:r>
            <a:r>
              <a:rPr sz="2400" spc="5" dirty="0">
                <a:solidFill>
                  <a:srgbClr val="051821"/>
                </a:solidFill>
                <a:latin typeface="Verdana"/>
                <a:cs typeface="Verdana"/>
              </a:rPr>
              <a:t>p</a:t>
            </a:r>
            <a:r>
              <a:rPr sz="2400" spc="0" dirty="0">
                <a:solidFill>
                  <a:srgbClr val="051821"/>
                </a:solidFill>
                <a:latin typeface="微软雅黑"/>
                <a:cs typeface="微软雅黑"/>
              </a:rPr>
              <a:t>的分布式文件系统遵 循着</a:t>
            </a:r>
            <a:r>
              <a:rPr sz="2400" spc="-5" dirty="0">
                <a:solidFill>
                  <a:srgbClr val="051821"/>
                </a:solidFill>
                <a:latin typeface="Verdana"/>
                <a:cs typeface="Verdana"/>
              </a:rPr>
              <a:t>Go</a:t>
            </a:r>
            <a:r>
              <a:rPr sz="2400" spc="-10" dirty="0">
                <a:solidFill>
                  <a:srgbClr val="051821"/>
                </a:solidFill>
                <a:latin typeface="Verdana"/>
                <a:cs typeface="Verdana"/>
              </a:rPr>
              <a:t>o</a:t>
            </a:r>
            <a:r>
              <a:rPr sz="2400" spc="-5" dirty="0">
                <a:solidFill>
                  <a:srgbClr val="051821"/>
                </a:solidFill>
                <a:latin typeface="Verdana"/>
                <a:cs typeface="Verdana"/>
              </a:rPr>
              <a:t>gl</a:t>
            </a:r>
            <a:r>
              <a:rPr sz="2400" spc="0" dirty="0">
                <a:solidFill>
                  <a:srgbClr val="051821"/>
                </a:solidFill>
                <a:latin typeface="Verdana"/>
                <a:cs typeface="Verdana"/>
              </a:rPr>
              <a:t>e</a:t>
            </a:r>
            <a:r>
              <a:rPr sz="2400" spc="0" dirty="0">
                <a:solidFill>
                  <a:srgbClr val="051821"/>
                </a:solidFill>
                <a:latin typeface="微软雅黑"/>
                <a:cs typeface="微软雅黑"/>
              </a:rPr>
              <a:t>文件系统的实现方 </a:t>
            </a:r>
            <a:r>
              <a:rPr sz="2400" spc="-5" dirty="0">
                <a:solidFill>
                  <a:srgbClr val="051821"/>
                </a:solidFill>
                <a:latin typeface="微软雅黑"/>
                <a:cs typeface="微软雅黑"/>
              </a:rPr>
              <a:t>式，由一个名字节点以及多个 </a:t>
            </a:r>
            <a:r>
              <a:rPr sz="2400" spc="0" dirty="0">
                <a:solidFill>
                  <a:srgbClr val="051821"/>
                </a:solidFill>
                <a:latin typeface="微软雅黑"/>
                <a:cs typeface="微软雅黑"/>
              </a:rPr>
              <a:t>数据节点构成</a:t>
            </a:r>
            <a:endParaRPr sz="2400">
              <a:latin typeface="微软雅黑"/>
              <a:cs typeface="微软雅黑"/>
            </a:endParaRPr>
          </a:p>
          <a:p>
            <a:pPr>
              <a:lnSpc>
                <a:spcPts val="2150"/>
              </a:lnSpc>
              <a:spcBef>
                <a:spcPts val="45"/>
              </a:spcBef>
            </a:pPr>
            <a:endParaRPr sz="2150"/>
          </a:p>
          <a:p>
            <a:pPr marL="12700" marR="6350">
              <a:lnSpc>
                <a:spcPct val="100000"/>
              </a:lnSpc>
            </a:pPr>
            <a:r>
              <a:rPr sz="2400" dirty="0">
                <a:solidFill>
                  <a:srgbClr val="051821"/>
                </a:solidFill>
                <a:latin typeface="微软雅黑"/>
                <a:cs typeface="微软雅黑"/>
              </a:rPr>
              <a:t>在</a:t>
            </a:r>
            <a:r>
              <a:rPr sz="2400" spc="-25" dirty="0">
                <a:solidFill>
                  <a:srgbClr val="051821"/>
                </a:solidFill>
                <a:latin typeface="Verdana"/>
                <a:cs typeface="Verdana"/>
              </a:rPr>
              <a:t>HDF</a:t>
            </a:r>
            <a:r>
              <a:rPr sz="2400" spc="-20" dirty="0">
                <a:solidFill>
                  <a:srgbClr val="051821"/>
                </a:solidFill>
                <a:latin typeface="Verdana"/>
                <a:cs typeface="Verdana"/>
              </a:rPr>
              <a:t>S</a:t>
            </a:r>
            <a:r>
              <a:rPr sz="2400" spc="0" dirty="0">
                <a:solidFill>
                  <a:srgbClr val="051821"/>
                </a:solidFill>
                <a:latin typeface="微软雅黑"/>
                <a:cs typeface="微软雅黑"/>
              </a:rPr>
              <a:t>中，主节点被称为名 </a:t>
            </a:r>
            <a:r>
              <a:rPr sz="2400" spc="-5" dirty="0">
                <a:solidFill>
                  <a:srgbClr val="051821"/>
                </a:solidFill>
                <a:latin typeface="微软雅黑"/>
                <a:cs typeface="微软雅黑"/>
              </a:rPr>
              <a:t>字节点，即</a:t>
            </a:r>
            <a:r>
              <a:rPr sz="2400" spc="-5" dirty="0">
                <a:solidFill>
                  <a:srgbClr val="051821"/>
                </a:solidFill>
                <a:latin typeface="Verdana"/>
                <a:cs typeface="Verdana"/>
              </a:rPr>
              <a:t>NameNod</a:t>
            </a:r>
            <a:r>
              <a:rPr sz="2400" spc="0" dirty="0">
                <a:solidFill>
                  <a:srgbClr val="051821"/>
                </a:solidFill>
                <a:latin typeface="Verdana"/>
                <a:cs typeface="Verdana"/>
              </a:rPr>
              <a:t>e</a:t>
            </a:r>
            <a:r>
              <a:rPr sz="2400" spc="-5" dirty="0">
                <a:solidFill>
                  <a:srgbClr val="051821"/>
                </a:solidFill>
                <a:latin typeface="微软雅黑"/>
                <a:cs typeface="微软雅黑"/>
              </a:rPr>
              <a:t>；数据 </a:t>
            </a:r>
            <a:r>
              <a:rPr sz="2400" spc="0" dirty="0">
                <a:solidFill>
                  <a:srgbClr val="051821"/>
                </a:solidFill>
                <a:latin typeface="微软雅黑"/>
                <a:cs typeface="微软雅黑"/>
              </a:rPr>
              <a:t>块的存储节点被称为数据节点， 即</a:t>
            </a:r>
            <a:r>
              <a:rPr sz="2400" spc="-15" dirty="0">
                <a:solidFill>
                  <a:srgbClr val="051821"/>
                </a:solidFill>
                <a:latin typeface="Verdana"/>
                <a:cs typeface="Verdana"/>
              </a:rPr>
              <a:t>DataNode</a:t>
            </a:r>
            <a:endParaRPr sz="2400">
              <a:latin typeface="Verdana"/>
              <a:cs typeface="Verdana"/>
            </a:endParaRPr>
          </a:p>
        </p:txBody>
      </p:sp>
      <p:sp>
        <p:nvSpPr>
          <p:cNvPr id="4" name="object 4"/>
          <p:cNvSpPr/>
          <p:nvPr/>
        </p:nvSpPr>
        <p:spPr>
          <a:xfrm>
            <a:off x="4722114" y="3931932"/>
            <a:ext cx="4421886" cy="2264156"/>
          </a:xfrm>
          <a:prstGeom prst="rect">
            <a:avLst/>
          </a:prstGeom>
          <a:blipFill>
            <a:blip r:embed="rId2" cstate="print"/>
            <a:stretch>
              <a:fillRect/>
            </a:stretch>
          </a:blipFill>
        </p:spPr>
        <p:txBody>
          <a:bodyPr wrap="square" lIns="0" tIns="0" rIns="0" bIns="0" rtlCol="0">
            <a:spAutoFit/>
          </a:bodyPr>
          <a:lstStyle/>
          <a:p>
            <a:endParaRPr/>
          </a:p>
        </p:txBody>
      </p:sp>
    </p:spTree>
    <p:extLst>
      <p:ext uri="{BB962C8B-B14F-4D97-AF65-F5344CB8AC3E}">
        <p14:creationId xmlns:p14="http://schemas.microsoft.com/office/powerpoint/2010/main" val="193972675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2079" rIns="0" bIns="0" rtlCol="0">
            <a:spAutoFit/>
          </a:bodyPr>
          <a:lstStyle/>
          <a:p>
            <a:pPr marL="12700">
              <a:lnSpc>
                <a:spcPct val="100000"/>
              </a:lnSpc>
            </a:pPr>
            <a:r>
              <a:rPr sz="3000" b="1" spc="-30">
                <a:solidFill>
                  <a:srgbClr val="0070C5"/>
                </a:solidFill>
                <a:latin typeface="Verdana"/>
                <a:cs typeface="Verdana"/>
              </a:rPr>
              <a:t>Hadoo</a:t>
            </a:r>
            <a:r>
              <a:rPr sz="3000" b="1" spc="-10">
                <a:solidFill>
                  <a:srgbClr val="0070C5"/>
                </a:solidFill>
                <a:latin typeface="Verdana"/>
                <a:cs typeface="Verdana"/>
              </a:rPr>
              <a:t>p</a:t>
            </a:r>
            <a:r>
              <a:rPr sz="3000" b="1" spc="0">
                <a:solidFill>
                  <a:srgbClr val="0070C5"/>
                </a:solidFill>
                <a:latin typeface="微软雅黑"/>
                <a:cs typeface="微软雅黑"/>
              </a:rPr>
              <a:t>的分布式编程环</a:t>
            </a:r>
            <a:r>
              <a:rPr sz="3000" b="1" spc="5">
                <a:solidFill>
                  <a:srgbClr val="0070C5"/>
                </a:solidFill>
                <a:latin typeface="微软雅黑"/>
                <a:cs typeface="微软雅黑"/>
              </a:rPr>
              <a:t>境</a:t>
            </a:r>
            <a:r>
              <a:rPr sz="3000" b="1" spc="0">
                <a:solidFill>
                  <a:srgbClr val="0070C5"/>
                </a:solidFill>
                <a:latin typeface="Verdana"/>
                <a:cs typeface="Verdana"/>
              </a:rPr>
              <a:t>MapRed</a:t>
            </a:r>
            <a:r>
              <a:rPr sz="3000" b="1" spc="-5">
                <a:solidFill>
                  <a:srgbClr val="0070C5"/>
                </a:solidFill>
                <a:latin typeface="Verdana"/>
                <a:cs typeface="Verdana"/>
              </a:rPr>
              <a:t>uce</a:t>
            </a:r>
            <a:endParaRPr sz="3000">
              <a:latin typeface="Verdana"/>
              <a:cs typeface="Verdana"/>
            </a:endParaRPr>
          </a:p>
        </p:txBody>
      </p:sp>
      <p:sp>
        <p:nvSpPr>
          <p:cNvPr id="3" name="object 3"/>
          <p:cNvSpPr txBox="1"/>
          <p:nvPr/>
        </p:nvSpPr>
        <p:spPr>
          <a:xfrm>
            <a:off x="444500" y="1362709"/>
            <a:ext cx="3537585" cy="4229100"/>
          </a:xfrm>
          <a:prstGeom prst="rect">
            <a:avLst/>
          </a:prstGeom>
        </p:spPr>
        <p:txBody>
          <a:bodyPr vert="horz" wrap="square" lIns="0" tIns="0" rIns="0" bIns="0" rtlCol="0">
            <a:spAutoFit/>
          </a:bodyPr>
          <a:lstStyle/>
          <a:p>
            <a:pPr marL="12700">
              <a:lnSpc>
                <a:spcPct val="100000"/>
              </a:lnSpc>
            </a:pPr>
            <a:r>
              <a:rPr sz="2400" dirty="0" err="1">
                <a:solidFill>
                  <a:srgbClr val="051821"/>
                </a:solidFill>
                <a:latin typeface="微软雅黑"/>
                <a:cs typeface="微软雅黑"/>
              </a:rPr>
              <a:t>在</a:t>
            </a:r>
            <a:r>
              <a:rPr sz="2400" spc="-25" dirty="0" err="1">
                <a:solidFill>
                  <a:srgbClr val="051821"/>
                </a:solidFill>
                <a:latin typeface="Verdana"/>
                <a:cs typeface="Verdana"/>
              </a:rPr>
              <a:t>Hadoo</a:t>
            </a:r>
            <a:r>
              <a:rPr sz="2400" spc="5" dirty="0" err="1">
                <a:solidFill>
                  <a:srgbClr val="051821"/>
                </a:solidFill>
                <a:latin typeface="Verdana"/>
                <a:cs typeface="Verdana"/>
              </a:rPr>
              <a:t>p</a:t>
            </a:r>
            <a:r>
              <a:rPr sz="2400" spc="0" dirty="0" err="1">
                <a:solidFill>
                  <a:srgbClr val="051821"/>
                </a:solidFill>
                <a:latin typeface="微软雅黑"/>
                <a:cs typeface="微软雅黑"/>
              </a:rPr>
              <a:t>中有一个</a:t>
            </a:r>
            <a:endParaRPr sz="2400" dirty="0">
              <a:latin typeface="微软雅黑"/>
              <a:cs typeface="微软雅黑"/>
            </a:endParaRPr>
          </a:p>
          <a:p>
            <a:pPr marL="12700">
              <a:lnSpc>
                <a:spcPct val="100000"/>
              </a:lnSpc>
            </a:pPr>
            <a:r>
              <a:rPr sz="2400" spc="-20" dirty="0">
                <a:solidFill>
                  <a:srgbClr val="051821"/>
                </a:solidFill>
                <a:latin typeface="Verdana"/>
                <a:cs typeface="Verdana"/>
              </a:rPr>
              <a:t>Ma</a:t>
            </a:r>
            <a:r>
              <a:rPr sz="2400" spc="-10" dirty="0">
                <a:solidFill>
                  <a:srgbClr val="051821"/>
                </a:solidFill>
                <a:latin typeface="Verdana"/>
                <a:cs typeface="Verdana"/>
              </a:rPr>
              <a:t>p</a:t>
            </a:r>
            <a:r>
              <a:rPr sz="2400" spc="-65" dirty="0">
                <a:solidFill>
                  <a:srgbClr val="051821"/>
                </a:solidFill>
                <a:latin typeface="Verdana"/>
                <a:cs typeface="Verdana"/>
              </a:rPr>
              <a:t>R</a:t>
            </a:r>
            <a:r>
              <a:rPr sz="2400" spc="-15" dirty="0">
                <a:solidFill>
                  <a:srgbClr val="051821"/>
                </a:solidFill>
                <a:latin typeface="Verdana"/>
                <a:cs typeface="Verdana"/>
              </a:rPr>
              <a:t>educ</a:t>
            </a:r>
            <a:r>
              <a:rPr sz="2400" spc="-10" dirty="0">
                <a:solidFill>
                  <a:srgbClr val="051821"/>
                </a:solidFill>
                <a:latin typeface="Verdana"/>
                <a:cs typeface="Verdana"/>
              </a:rPr>
              <a:t>e</a:t>
            </a:r>
            <a:r>
              <a:rPr sz="2400" spc="0" dirty="0">
                <a:solidFill>
                  <a:srgbClr val="051821"/>
                </a:solidFill>
                <a:latin typeface="微软雅黑"/>
                <a:cs typeface="微软雅黑"/>
              </a:rPr>
              <a:t>编程环境</a:t>
            </a:r>
            <a:endParaRPr sz="2400" dirty="0">
              <a:latin typeface="微软雅黑"/>
              <a:cs typeface="微软雅黑"/>
            </a:endParaRPr>
          </a:p>
          <a:p>
            <a:pPr>
              <a:lnSpc>
                <a:spcPts val="2150"/>
              </a:lnSpc>
              <a:spcBef>
                <a:spcPts val="49"/>
              </a:spcBef>
            </a:pPr>
            <a:endParaRPr sz="2150" dirty="0"/>
          </a:p>
          <a:p>
            <a:pPr marL="12700" marR="106680">
              <a:lnSpc>
                <a:spcPct val="100000"/>
              </a:lnSpc>
            </a:pPr>
            <a:r>
              <a:rPr sz="2400" spc="-5" dirty="0">
                <a:solidFill>
                  <a:srgbClr val="051821"/>
                </a:solidFill>
                <a:latin typeface="Verdana"/>
                <a:cs typeface="Verdana"/>
              </a:rPr>
              <a:t>H</a:t>
            </a:r>
            <a:r>
              <a:rPr sz="2400" spc="-10" dirty="0">
                <a:solidFill>
                  <a:srgbClr val="051821"/>
                </a:solidFill>
                <a:latin typeface="Verdana"/>
                <a:cs typeface="Verdana"/>
              </a:rPr>
              <a:t>a</a:t>
            </a:r>
            <a:r>
              <a:rPr sz="2400" spc="-5" dirty="0">
                <a:solidFill>
                  <a:srgbClr val="051821"/>
                </a:solidFill>
                <a:latin typeface="Verdana"/>
                <a:cs typeface="Verdana"/>
              </a:rPr>
              <a:t>do</a:t>
            </a:r>
            <a:r>
              <a:rPr sz="2400" spc="-10" dirty="0">
                <a:solidFill>
                  <a:srgbClr val="051821"/>
                </a:solidFill>
                <a:latin typeface="Verdana"/>
                <a:cs typeface="Verdana"/>
              </a:rPr>
              <a:t>o</a:t>
            </a:r>
            <a:r>
              <a:rPr sz="2400" spc="0" dirty="0">
                <a:solidFill>
                  <a:srgbClr val="051821"/>
                </a:solidFill>
                <a:latin typeface="Verdana"/>
                <a:cs typeface="Verdana"/>
              </a:rPr>
              <a:t>p</a:t>
            </a:r>
            <a:r>
              <a:rPr sz="2400" spc="-5" dirty="0">
                <a:solidFill>
                  <a:srgbClr val="051821"/>
                </a:solidFill>
                <a:latin typeface="微软雅黑"/>
                <a:cs typeface="微软雅黑"/>
              </a:rPr>
              <a:t>的分布式编程环 </a:t>
            </a:r>
            <a:r>
              <a:rPr sz="2400" spc="0" dirty="0">
                <a:solidFill>
                  <a:srgbClr val="051821"/>
                </a:solidFill>
                <a:latin typeface="微软雅黑"/>
                <a:cs typeface="微软雅黑"/>
              </a:rPr>
              <a:t>境</a:t>
            </a:r>
            <a:r>
              <a:rPr sz="2400" spc="-20" dirty="0">
                <a:solidFill>
                  <a:srgbClr val="051821"/>
                </a:solidFill>
                <a:latin typeface="Verdana"/>
                <a:cs typeface="Verdana"/>
              </a:rPr>
              <a:t>Ma</a:t>
            </a:r>
            <a:r>
              <a:rPr sz="2400" spc="-10" dirty="0">
                <a:solidFill>
                  <a:srgbClr val="051821"/>
                </a:solidFill>
                <a:latin typeface="Verdana"/>
                <a:cs typeface="Verdana"/>
              </a:rPr>
              <a:t>p</a:t>
            </a:r>
            <a:r>
              <a:rPr sz="2400" spc="-65" dirty="0">
                <a:solidFill>
                  <a:srgbClr val="051821"/>
                </a:solidFill>
                <a:latin typeface="Verdana"/>
                <a:cs typeface="Verdana"/>
              </a:rPr>
              <a:t>R</a:t>
            </a:r>
            <a:r>
              <a:rPr sz="2400" spc="-15" dirty="0">
                <a:solidFill>
                  <a:srgbClr val="051821"/>
                </a:solidFill>
                <a:latin typeface="Verdana"/>
                <a:cs typeface="Verdana"/>
              </a:rPr>
              <a:t>educ</a:t>
            </a:r>
            <a:r>
              <a:rPr sz="2400" spc="-10" dirty="0">
                <a:solidFill>
                  <a:srgbClr val="051821"/>
                </a:solidFill>
                <a:latin typeface="Verdana"/>
                <a:cs typeface="Verdana"/>
              </a:rPr>
              <a:t>e</a:t>
            </a:r>
            <a:r>
              <a:rPr sz="2400" spc="0" dirty="0">
                <a:solidFill>
                  <a:srgbClr val="051821"/>
                </a:solidFill>
                <a:latin typeface="微软雅黑"/>
                <a:cs typeface="微软雅黑"/>
              </a:rPr>
              <a:t>也具有与 </a:t>
            </a:r>
            <a:r>
              <a:rPr sz="2400" spc="-5" dirty="0">
                <a:solidFill>
                  <a:srgbClr val="051821"/>
                </a:solidFill>
                <a:latin typeface="Verdana"/>
                <a:cs typeface="Verdana"/>
              </a:rPr>
              <a:t>Go</a:t>
            </a:r>
            <a:r>
              <a:rPr sz="2400" spc="-10" dirty="0">
                <a:solidFill>
                  <a:srgbClr val="051821"/>
                </a:solidFill>
                <a:latin typeface="Verdana"/>
                <a:cs typeface="Verdana"/>
              </a:rPr>
              <a:t>o</a:t>
            </a:r>
            <a:r>
              <a:rPr sz="2400" spc="-5" dirty="0">
                <a:solidFill>
                  <a:srgbClr val="051821"/>
                </a:solidFill>
                <a:latin typeface="Verdana"/>
                <a:cs typeface="Verdana"/>
              </a:rPr>
              <a:t>gl</a:t>
            </a:r>
            <a:r>
              <a:rPr sz="2400" spc="5" dirty="0">
                <a:solidFill>
                  <a:srgbClr val="051821"/>
                </a:solidFill>
                <a:latin typeface="Verdana"/>
                <a:cs typeface="Verdana"/>
              </a:rPr>
              <a:t>e</a:t>
            </a:r>
            <a:r>
              <a:rPr sz="2400" spc="0" dirty="0">
                <a:solidFill>
                  <a:srgbClr val="051821"/>
                </a:solidFill>
                <a:latin typeface="微软雅黑"/>
                <a:cs typeface="微软雅黑"/>
              </a:rPr>
              <a:t>的</a:t>
            </a:r>
            <a:r>
              <a:rPr sz="2400" spc="-20" dirty="0">
                <a:solidFill>
                  <a:srgbClr val="051821"/>
                </a:solidFill>
                <a:latin typeface="Verdana"/>
                <a:cs typeface="Verdana"/>
              </a:rPr>
              <a:t>Ma</a:t>
            </a:r>
            <a:r>
              <a:rPr sz="2400" spc="-10" dirty="0">
                <a:solidFill>
                  <a:srgbClr val="051821"/>
                </a:solidFill>
                <a:latin typeface="Verdana"/>
                <a:cs typeface="Verdana"/>
              </a:rPr>
              <a:t>p</a:t>
            </a:r>
            <a:r>
              <a:rPr sz="2400" spc="-65" dirty="0">
                <a:solidFill>
                  <a:srgbClr val="051821"/>
                </a:solidFill>
                <a:latin typeface="Verdana"/>
                <a:cs typeface="Verdana"/>
              </a:rPr>
              <a:t>R</a:t>
            </a:r>
            <a:r>
              <a:rPr sz="2400" spc="-15" dirty="0">
                <a:solidFill>
                  <a:srgbClr val="051821"/>
                </a:solidFill>
                <a:latin typeface="Verdana"/>
                <a:cs typeface="Verdana"/>
              </a:rPr>
              <a:t>educ</a:t>
            </a:r>
            <a:r>
              <a:rPr sz="2400" spc="-10" dirty="0">
                <a:solidFill>
                  <a:srgbClr val="051821"/>
                </a:solidFill>
                <a:latin typeface="Verdana"/>
                <a:cs typeface="Verdana"/>
              </a:rPr>
              <a:t>e</a:t>
            </a:r>
            <a:r>
              <a:rPr sz="2400" spc="0" dirty="0">
                <a:solidFill>
                  <a:srgbClr val="051821"/>
                </a:solidFill>
                <a:latin typeface="微软雅黑"/>
                <a:cs typeface="微软雅黑"/>
              </a:rPr>
              <a:t>相 </a:t>
            </a:r>
            <a:r>
              <a:rPr sz="2400" spc="-5" dirty="0">
                <a:solidFill>
                  <a:srgbClr val="051821"/>
                </a:solidFill>
                <a:latin typeface="微软雅黑"/>
                <a:cs typeface="微软雅黑"/>
              </a:rPr>
              <a:t>似的环境</a:t>
            </a:r>
            <a:endParaRPr sz="2400" dirty="0">
              <a:latin typeface="微软雅黑"/>
              <a:cs typeface="微软雅黑"/>
            </a:endParaRPr>
          </a:p>
          <a:p>
            <a:pPr>
              <a:lnSpc>
                <a:spcPts val="2150"/>
              </a:lnSpc>
              <a:spcBef>
                <a:spcPts val="46"/>
              </a:spcBef>
            </a:pPr>
            <a:endParaRPr sz="2150" dirty="0"/>
          </a:p>
          <a:p>
            <a:pPr marL="12700" marR="6350">
              <a:lnSpc>
                <a:spcPct val="100000"/>
              </a:lnSpc>
            </a:pPr>
            <a:r>
              <a:rPr sz="2400" spc="-25" dirty="0" err="1">
                <a:solidFill>
                  <a:srgbClr val="051821"/>
                </a:solidFill>
                <a:latin typeface="Verdana"/>
                <a:cs typeface="Verdana"/>
              </a:rPr>
              <a:t>Hadoo</a:t>
            </a:r>
            <a:r>
              <a:rPr sz="2400" spc="5" dirty="0" err="1">
                <a:solidFill>
                  <a:srgbClr val="051821"/>
                </a:solidFill>
                <a:latin typeface="Verdana"/>
                <a:cs typeface="Verdana"/>
              </a:rPr>
              <a:t>p</a:t>
            </a:r>
            <a:r>
              <a:rPr sz="2400" spc="0" dirty="0" err="1">
                <a:solidFill>
                  <a:srgbClr val="051821"/>
                </a:solidFill>
                <a:latin typeface="微软雅黑"/>
                <a:cs typeface="微软雅黑"/>
              </a:rPr>
              <a:t>的</a:t>
            </a:r>
            <a:r>
              <a:rPr sz="2400" spc="-20" dirty="0" err="1">
                <a:solidFill>
                  <a:srgbClr val="051821"/>
                </a:solidFill>
                <a:latin typeface="Verdana"/>
                <a:cs typeface="Verdana"/>
              </a:rPr>
              <a:t>Ma</a:t>
            </a:r>
            <a:r>
              <a:rPr sz="2400" spc="-10" dirty="0" err="1">
                <a:solidFill>
                  <a:srgbClr val="051821"/>
                </a:solidFill>
                <a:latin typeface="Verdana"/>
                <a:cs typeface="Verdana"/>
              </a:rPr>
              <a:t>p</a:t>
            </a:r>
            <a:r>
              <a:rPr sz="2400" spc="-65" dirty="0" err="1">
                <a:solidFill>
                  <a:srgbClr val="051821"/>
                </a:solidFill>
                <a:latin typeface="Verdana"/>
                <a:cs typeface="Verdana"/>
              </a:rPr>
              <a:t>R</a:t>
            </a:r>
            <a:r>
              <a:rPr sz="2400" spc="-15" dirty="0" err="1">
                <a:solidFill>
                  <a:srgbClr val="051821"/>
                </a:solidFill>
                <a:latin typeface="Verdana"/>
                <a:cs typeface="Verdana"/>
              </a:rPr>
              <a:t>educ</a:t>
            </a:r>
            <a:r>
              <a:rPr sz="2400" spc="-10" dirty="0" err="1">
                <a:solidFill>
                  <a:srgbClr val="051821"/>
                </a:solidFill>
                <a:latin typeface="Verdana"/>
                <a:cs typeface="Verdana"/>
              </a:rPr>
              <a:t>e</a:t>
            </a:r>
            <a:r>
              <a:rPr sz="2400" spc="0" dirty="0" err="1">
                <a:solidFill>
                  <a:srgbClr val="051821"/>
                </a:solidFill>
                <a:latin typeface="微软雅黑"/>
                <a:cs typeface="微软雅黑"/>
              </a:rPr>
              <a:t>运</a:t>
            </a:r>
            <a:r>
              <a:rPr sz="2400" spc="0" dirty="0">
                <a:solidFill>
                  <a:srgbClr val="051821"/>
                </a:solidFill>
                <a:latin typeface="微软雅黑"/>
                <a:cs typeface="微软雅黑"/>
              </a:rPr>
              <a:t> </a:t>
            </a:r>
            <a:r>
              <a:rPr sz="2400" spc="0" dirty="0" err="1">
                <a:solidFill>
                  <a:srgbClr val="051821"/>
                </a:solidFill>
                <a:latin typeface="微软雅黑"/>
                <a:cs typeface="微软雅黑"/>
              </a:rPr>
              <a:t>行环境由一个任务管理</a:t>
            </a:r>
            <a:r>
              <a:rPr lang="zh-CN" altLang="en-US" sz="2400" dirty="0">
                <a:solidFill>
                  <a:srgbClr val="051821"/>
                </a:solidFill>
                <a:latin typeface="微软雅黑"/>
                <a:cs typeface="微软雅黑"/>
              </a:rPr>
              <a:t>器</a:t>
            </a:r>
            <a:r>
              <a:rPr sz="2400" spc="-15" dirty="0" err="1">
                <a:solidFill>
                  <a:srgbClr val="051821"/>
                </a:solidFill>
                <a:latin typeface="Verdana"/>
                <a:cs typeface="Verdana"/>
              </a:rPr>
              <a:t>Job</a:t>
            </a:r>
            <a:r>
              <a:rPr sz="2400" spc="-250" dirty="0" err="1">
                <a:solidFill>
                  <a:srgbClr val="051821"/>
                </a:solidFill>
                <a:latin typeface="Verdana"/>
                <a:cs typeface="Verdana"/>
              </a:rPr>
              <a:t>T</a:t>
            </a:r>
            <a:r>
              <a:rPr sz="2400" spc="-60" dirty="0" err="1">
                <a:solidFill>
                  <a:srgbClr val="051821"/>
                </a:solidFill>
                <a:latin typeface="Verdana"/>
                <a:cs typeface="Verdana"/>
              </a:rPr>
              <a:t>r</a:t>
            </a:r>
            <a:r>
              <a:rPr sz="2400" spc="-15" dirty="0" err="1">
                <a:solidFill>
                  <a:srgbClr val="051821"/>
                </a:solidFill>
                <a:latin typeface="Verdana"/>
                <a:cs typeface="Verdana"/>
              </a:rPr>
              <a:t>ac</a:t>
            </a:r>
            <a:r>
              <a:rPr sz="2400" spc="-50" dirty="0" err="1">
                <a:solidFill>
                  <a:srgbClr val="051821"/>
                </a:solidFill>
                <a:latin typeface="Verdana"/>
                <a:cs typeface="Verdana"/>
              </a:rPr>
              <a:t>k</a:t>
            </a:r>
            <a:r>
              <a:rPr sz="2400" spc="-15" dirty="0" err="1">
                <a:solidFill>
                  <a:srgbClr val="051821"/>
                </a:solidFill>
                <a:latin typeface="Verdana"/>
                <a:cs typeface="Verdana"/>
              </a:rPr>
              <a:t>e</a:t>
            </a:r>
            <a:r>
              <a:rPr sz="2400" spc="-20" dirty="0" err="1">
                <a:solidFill>
                  <a:srgbClr val="051821"/>
                </a:solidFill>
                <a:latin typeface="Verdana"/>
                <a:cs typeface="Verdana"/>
              </a:rPr>
              <a:t>r</a:t>
            </a:r>
            <a:r>
              <a:rPr sz="2400" spc="0" dirty="0" err="1">
                <a:solidFill>
                  <a:srgbClr val="051821"/>
                </a:solidFill>
                <a:latin typeface="微软雅黑"/>
                <a:cs typeface="微软雅黑"/>
              </a:rPr>
              <a:t>以及分任务</a:t>
            </a:r>
            <a:r>
              <a:rPr sz="2400" spc="0" dirty="0">
                <a:solidFill>
                  <a:srgbClr val="051821"/>
                </a:solidFill>
                <a:latin typeface="微软雅黑"/>
                <a:cs typeface="微软雅黑"/>
              </a:rPr>
              <a:t> 管理器组成</a:t>
            </a:r>
            <a:r>
              <a:rPr sz="2400" spc="-280" dirty="0">
                <a:solidFill>
                  <a:srgbClr val="051821"/>
                </a:solidFill>
                <a:latin typeface="Verdana"/>
                <a:cs typeface="Verdana"/>
              </a:rPr>
              <a:t>T</a:t>
            </a:r>
            <a:r>
              <a:rPr sz="2400" spc="-15" dirty="0">
                <a:solidFill>
                  <a:srgbClr val="051821"/>
                </a:solidFill>
                <a:latin typeface="Verdana"/>
                <a:cs typeface="Verdana"/>
              </a:rPr>
              <a:t>as</a:t>
            </a:r>
            <a:r>
              <a:rPr sz="2400" spc="-25" dirty="0">
                <a:solidFill>
                  <a:srgbClr val="051821"/>
                </a:solidFill>
                <a:latin typeface="Verdana"/>
                <a:cs typeface="Verdana"/>
              </a:rPr>
              <a:t>k</a:t>
            </a:r>
            <a:r>
              <a:rPr sz="2400" spc="-245" dirty="0">
                <a:solidFill>
                  <a:srgbClr val="051821"/>
                </a:solidFill>
                <a:latin typeface="Verdana"/>
                <a:cs typeface="Verdana"/>
              </a:rPr>
              <a:t>T</a:t>
            </a:r>
            <a:r>
              <a:rPr sz="2400" spc="-60" dirty="0">
                <a:solidFill>
                  <a:srgbClr val="051821"/>
                </a:solidFill>
                <a:latin typeface="Verdana"/>
                <a:cs typeface="Verdana"/>
              </a:rPr>
              <a:t>r</a:t>
            </a:r>
            <a:r>
              <a:rPr sz="2400" spc="-15" dirty="0">
                <a:solidFill>
                  <a:srgbClr val="051821"/>
                </a:solidFill>
                <a:latin typeface="Verdana"/>
                <a:cs typeface="Verdana"/>
              </a:rPr>
              <a:t>ac</a:t>
            </a:r>
            <a:r>
              <a:rPr sz="2400" spc="-50" dirty="0">
                <a:solidFill>
                  <a:srgbClr val="051821"/>
                </a:solidFill>
                <a:latin typeface="Verdana"/>
                <a:cs typeface="Verdana"/>
              </a:rPr>
              <a:t>k</a:t>
            </a:r>
            <a:r>
              <a:rPr sz="2400" spc="-15" dirty="0">
                <a:solidFill>
                  <a:srgbClr val="051821"/>
                </a:solidFill>
                <a:latin typeface="Verdana"/>
                <a:cs typeface="Verdana"/>
              </a:rPr>
              <a:t>er</a:t>
            </a:r>
            <a:endParaRPr sz="2400" dirty="0">
              <a:latin typeface="Verdana"/>
              <a:cs typeface="Verdana"/>
            </a:endParaRPr>
          </a:p>
        </p:txBody>
      </p:sp>
      <p:sp>
        <p:nvSpPr>
          <p:cNvPr id="4" name="object 4"/>
          <p:cNvSpPr/>
          <p:nvPr/>
        </p:nvSpPr>
        <p:spPr>
          <a:xfrm>
            <a:off x="4005564" y="1362709"/>
            <a:ext cx="5024135" cy="4072256"/>
          </a:xfrm>
          <a:prstGeom prst="rect">
            <a:avLst/>
          </a:prstGeom>
          <a:blipFill>
            <a:blip r:embed="rId2" cstate="print"/>
            <a:stretch>
              <a:fillRect/>
            </a:stretch>
          </a:blipFill>
        </p:spPr>
        <p:txBody>
          <a:bodyPr wrap="square" lIns="0" tIns="0" rIns="0" bIns="0" rtlCol="0">
            <a:spAutoFit/>
          </a:bodyPr>
          <a:lstStyle/>
          <a:p>
            <a:endParaRPr/>
          </a:p>
        </p:txBody>
      </p:sp>
    </p:spTree>
    <p:extLst>
      <p:ext uri="{BB962C8B-B14F-4D97-AF65-F5344CB8AC3E}">
        <p14:creationId xmlns:p14="http://schemas.microsoft.com/office/powerpoint/2010/main" val="2675417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5127" rIns="0" bIns="0" rtlCol="0">
            <a:spAutoFit/>
          </a:bodyPr>
          <a:lstStyle/>
          <a:p>
            <a:pPr marL="12700">
              <a:lnSpc>
                <a:spcPct val="100000"/>
              </a:lnSpc>
            </a:pPr>
            <a:r>
              <a:rPr sz="3000" b="1" spc="-5">
                <a:solidFill>
                  <a:srgbClr val="0070C5"/>
                </a:solidFill>
                <a:latin typeface="Verdana"/>
                <a:cs typeface="Verdana"/>
              </a:rPr>
              <a:t>H</a:t>
            </a:r>
            <a:r>
              <a:rPr sz="3000" b="1" spc="-10">
                <a:solidFill>
                  <a:srgbClr val="0070C5"/>
                </a:solidFill>
                <a:latin typeface="Verdana"/>
                <a:cs typeface="Verdana"/>
              </a:rPr>
              <a:t>i</a:t>
            </a:r>
            <a:r>
              <a:rPr sz="3000" b="1" spc="-20">
                <a:solidFill>
                  <a:srgbClr val="0070C5"/>
                </a:solidFill>
                <a:latin typeface="Verdana"/>
                <a:cs typeface="Verdana"/>
              </a:rPr>
              <a:t>ve</a:t>
            </a:r>
            <a:endParaRPr sz="3000">
              <a:latin typeface="Verdana"/>
              <a:cs typeface="Verdana"/>
            </a:endParaRPr>
          </a:p>
        </p:txBody>
      </p:sp>
      <p:sp>
        <p:nvSpPr>
          <p:cNvPr id="3" name="object 3"/>
          <p:cNvSpPr txBox="1"/>
          <p:nvPr/>
        </p:nvSpPr>
        <p:spPr>
          <a:xfrm>
            <a:off x="444500" y="1367282"/>
            <a:ext cx="4025265" cy="4413885"/>
          </a:xfrm>
          <a:prstGeom prst="rect">
            <a:avLst/>
          </a:prstGeom>
        </p:spPr>
        <p:txBody>
          <a:bodyPr vert="horz" wrap="square" lIns="0" tIns="0" rIns="0" bIns="0" rtlCol="0">
            <a:spAutoFit/>
          </a:bodyPr>
          <a:lstStyle/>
          <a:p>
            <a:pPr marL="12700" marR="216535">
              <a:lnSpc>
                <a:spcPts val="2160"/>
              </a:lnSpc>
            </a:pPr>
            <a:r>
              <a:rPr sz="2000" spc="-5" dirty="0">
                <a:solidFill>
                  <a:srgbClr val="051821"/>
                </a:solidFill>
                <a:latin typeface="Verdana"/>
                <a:cs typeface="Verdana"/>
              </a:rPr>
              <a:t>H</a:t>
            </a:r>
            <a:r>
              <a:rPr sz="2000" spc="-15" dirty="0">
                <a:solidFill>
                  <a:srgbClr val="051821"/>
                </a:solidFill>
                <a:latin typeface="Verdana"/>
                <a:cs typeface="Verdana"/>
              </a:rPr>
              <a:t>i</a:t>
            </a:r>
            <a:r>
              <a:rPr sz="2000" spc="-10" dirty="0">
                <a:solidFill>
                  <a:srgbClr val="051821"/>
                </a:solidFill>
                <a:latin typeface="Verdana"/>
                <a:cs typeface="Verdana"/>
              </a:rPr>
              <a:t>v</a:t>
            </a:r>
            <a:r>
              <a:rPr sz="2000" spc="-5" dirty="0">
                <a:solidFill>
                  <a:srgbClr val="051821"/>
                </a:solidFill>
                <a:latin typeface="Verdana"/>
                <a:cs typeface="Verdana"/>
              </a:rPr>
              <a:t>e</a:t>
            </a:r>
            <a:r>
              <a:rPr sz="2000" spc="0" dirty="0">
                <a:solidFill>
                  <a:srgbClr val="051821"/>
                </a:solidFill>
                <a:latin typeface="微软雅黑"/>
                <a:cs typeface="微软雅黑"/>
              </a:rPr>
              <a:t>是建立</a:t>
            </a:r>
            <a:r>
              <a:rPr sz="2000" spc="-5" dirty="0">
                <a:solidFill>
                  <a:srgbClr val="051821"/>
                </a:solidFill>
                <a:latin typeface="微软雅黑"/>
                <a:cs typeface="微软雅黑"/>
              </a:rPr>
              <a:t>在</a:t>
            </a:r>
            <a:r>
              <a:rPr sz="2000" spc="0" dirty="0">
                <a:solidFill>
                  <a:srgbClr val="051821"/>
                </a:solidFill>
                <a:latin typeface="Verdana"/>
                <a:cs typeface="Verdana"/>
              </a:rPr>
              <a:t>Map</a:t>
            </a:r>
            <a:r>
              <a:rPr sz="2000" spc="-55" dirty="0">
                <a:solidFill>
                  <a:srgbClr val="051821"/>
                </a:solidFill>
                <a:latin typeface="Verdana"/>
                <a:cs typeface="Verdana"/>
              </a:rPr>
              <a:t>R</a:t>
            </a:r>
            <a:r>
              <a:rPr sz="2000" spc="-10" dirty="0">
                <a:solidFill>
                  <a:srgbClr val="051821"/>
                </a:solidFill>
                <a:latin typeface="Verdana"/>
                <a:cs typeface="Verdana"/>
              </a:rPr>
              <a:t>e</a:t>
            </a:r>
            <a:r>
              <a:rPr sz="2000" spc="0" dirty="0">
                <a:solidFill>
                  <a:srgbClr val="051821"/>
                </a:solidFill>
                <a:latin typeface="Verdana"/>
                <a:cs typeface="Verdana"/>
              </a:rPr>
              <a:t>duc</a:t>
            </a:r>
            <a:r>
              <a:rPr sz="2000" spc="-5" dirty="0">
                <a:solidFill>
                  <a:srgbClr val="051821"/>
                </a:solidFill>
                <a:latin typeface="Verdana"/>
                <a:cs typeface="Verdana"/>
              </a:rPr>
              <a:t>e</a:t>
            </a:r>
            <a:r>
              <a:rPr sz="2000" spc="0" dirty="0">
                <a:solidFill>
                  <a:srgbClr val="051821"/>
                </a:solidFill>
                <a:latin typeface="微软雅黑"/>
                <a:cs typeface="微软雅黑"/>
              </a:rPr>
              <a:t>之</a:t>
            </a:r>
            <a:r>
              <a:rPr sz="2000" spc="-15" dirty="0">
                <a:solidFill>
                  <a:srgbClr val="051821"/>
                </a:solidFill>
                <a:latin typeface="微软雅黑"/>
                <a:cs typeface="微软雅黑"/>
              </a:rPr>
              <a:t>上的 </a:t>
            </a:r>
            <a:r>
              <a:rPr sz="2000" spc="0" dirty="0">
                <a:solidFill>
                  <a:srgbClr val="051821"/>
                </a:solidFill>
                <a:latin typeface="微软雅黑"/>
                <a:cs typeface="微软雅黑"/>
              </a:rPr>
              <a:t>数据查询语言</a:t>
            </a:r>
            <a:endParaRPr sz="2000" dirty="0">
              <a:latin typeface="微软雅黑"/>
              <a:cs typeface="微软雅黑"/>
            </a:endParaRPr>
          </a:p>
          <a:p>
            <a:pPr>
              <a:lnSpc>
                <a:spcPts val="2100"/>
              </a:lnSpc>
              <a:spcBef>
                <a:spcPts val="78"/>
              </a:spcBef>
            </a:pPr>
            <a:endParaRPr sz="2100" dirty="0"/>
          </a:p>
          <a:p>
            <a:pPr marL="12700" marR="12700">
              <a:lnSpc>
                <a:spcPct val="90000"/>
              </a:lnSpc>
            </a:pPr>
            <a:r>
              <a:rPr sz="2000" dirty="0">
                <a:solidFill>
                  <a:srgbClr val="051821"/>
                </a:solidFill>
                <a:latin typeface="Verdana"/>
                <a:cs typeface="Verdana"/>
              </a:rPr>
              <a:t>Map</a:t>
            </a:r>
            <a:r>
              <a:rPr sz="2000" spc="-55" dirty="0">
                <a:solidFill>
                  <a:srgbClr val="051821"/>
                </a:solidFill>
                <a:latin typeface="Verdana"/>
                <a:cs typeface="Verdana"/>
              </a:rPr>
              <a:t>R</a:t>
            </a:r>
            <a:r>
              <a:rPr sz="2000" spc="-10" dirty="0">
                <a:solidFill>
                  <a:srgbClr val="051821"/>
                </a:solidFill>
                <a:latin typeface="Verdana"/>
                <a:cs typeface="Verdana"/>
              </a:rPr>
              <a:t>e</a:t>
            </a:r>
            <a:r>
              <a:rPr sz="2000" spc="0" dirty="0">
                <a:solidFill>
                  <a:srgbClr val="051821"/>
                </a:solidFill>
                <a:latin typeface="Verdana"/>
                <a:cs typeface="Verdana"/>
              </a:rPr>
              <a:t>duc</a:t>
            </a:r>
            <a:r>
              <a:rPr sz="2000" spc="-5" dirty="0">
                <a:solidFill>
                  <a:srgbClr val="051821"/>
                </a:solidFill>
                <a:latin typeface="Verdana"/>
                <a:cs typeface="Verdana"/>
              </a:rPr>
              <a:t>e</a:t>
            </a:r>
            <a:r>
              <a:rPr sz="2000" spc="0" dirty="0">
                <a:solidFill>
                  <a:srgbClr val="051821"/>
                </a:solidFill>
                <a:latin typeface="微软雅黑"/>
                <a:cs typeface="微软雅黑"/>
              </a:rPr>
              <a:t>可以被认</a:t>
            </a:r>
            <a:r>
              <a:rPr sz="2000" spc="-15" dirty="0">
                <a:solidFill>
                  <a:srgbClr val="051821"/>
                </a:solidFill>
                <a:latin typeface="微软雅黑"/>
                <a:cs typeface="微软雅黑"/>
              </a:rPr>
              <a:t>为</a:t>
            </a:r>
            <a:r>
              <a:rPr sz="2000" spc="0" dirty="0">
                <a:solidFill>
                  <a:srgbClr val="051821"/>
                </a:solidFill>
                <a:latin typeface="微软雅黑"/>
                <a:cs typeface="微软雅黑"/>
              </a:rPr>
              <a:t>是一</a:t>
            </a:r>
            <a:r>
              <a:rPr sz="2000" spc="-15" dirty="0">
                <a:solidFill>
                  <a:srgbClr val="051821"/>
                </a:solidFill>
                <a:latin typeface="微软雅黑"/>
                <a:cs typeface="微软雅黑"/>
              </a:rPr>
              <a:t>种</a:t>
            </a:r>
            <a:r>
              <a:rPr sz="2000" spc="0" dirty="0">
                <a:solidFill>
                  <a:srgbClr val="051821"/>
                </a:solidFill>
                <a:latin typeface="微软雅黑"/>
                <a:cs typeface="微软雅黑"/>
              </a:rPr>
              <a:t>过程 性语言，地位相当于在</a:t>
            </a:r>
            <a:r>
              <a:rPr sz="2000" spc="-15" dirty="0">
                <a:solidFill>
                  <a:srgbClr val="051821"/>
                </a:solidFill>
                <a:latin typeface="微软雅黑"/>
                <a:cs typeface="微软雅黑"/>
              </a:rPr>
              <a:t>单</a:t>
            </a:r>
            <a:r>
              <a:rPr sz="2000" spc="0" dirty="0">
                <a:solidFill>
                  <a:srgbClr val="051821"/>
                </a:solidFill>
                <a:latin typeface="微软雅黑"/>
                <a:cs typeface="微软雅黑"/>
              </a:rPr>
              <a:t>机操</a:t>
            </a:r>
            <a:r>
              <a:rPr sz="2000" spc="-15" dirty="0">
                <a:solidFill>
                  <a:srgbClr val="051821"/>
                </a:solidFill>
                <a:latin typeface="微软雅黑"/>
                <a:cs typeface="微软雅黑"/>
              </a:rPr>
              <a:t>作</a:t>
            </a:r>
            <a:r>
              <a:rPr sz="2000" spc="0" dirty="0">
                <a:solidFill>
                  <a:srgbClr val="051821"/>
                </a:solidFill>
                <a:latin typeface="微软雅黑"/>
                <a:cs typeface="微软雅黑"/>
              </a:rPr>
              <a:t>系 统中的</a:t>
            </a:r>
            <a:r>
              <a:rPr sz="2000" spc="0" dirty="0">
                <a:solidFill>
                  <a:srgbClr val="051821"/>
                </a:solidFill>
                <a:latin typeface="Verdana"/>
                <a:cs typeface="Verdana"/>
              </a:rPr>
              <a:t>C</a:t>
            </a:r>
            <a:r>
              <a:rPr sz="2000" spc="0" dirty="0">
                <a:solidFill>
                  <a:srgbClr val="051821"/>
                </a:solidFill>
                <a:latin typeface="微软雅黑"/>
                <a:cs typeface="微软雅黑"/>
              </a:rPr>
              <a:t>语言</a:t>
            </a:r>
            <a:endParaRPr sz="2000" dirty="0">
              <a:latin typeface="微软雅黑"/>
              <a:cs typeface="微软雅黑"/>
            </a:endParaRPr>
          </a:p>
          <a:p>
            <a:pPr>
              <a:lnSpc>
                <a:spcPts val="2100"/>
              </a:lnSpc>
              <a:spcBef>
                <a:spcPts val="95"/>
              </a:spcBef>
            </a:pPr>
            <a:endParaRPr sz="2100" dirty="0"/>
          </a:p>
          <a:p>
            <a:pPr marL="12700" marR="139065" algn="just">
              <a:lnSpc>
                <a:spcPct val="90000"/>
              </a:lnSpc>
            </a:pPr>
            <a:r>
              <a:rPr sz="2000" spc="-5" dirty="0">
                <a:solidFill>
                  <a:srgbClr val="051821"/>
                </a:solidFill>
                <a:latin typeface="Verdana"/>
                <a:cs typeface="Verdana"/>
              </a:rPr>
              <a:t>H</a:t>
            </a:r>
            <a:r>
              <a:rPr sz="2000" spc="-15" dirty="0">
                <a:solidFill>
                  <a:srgbClr val="051821"/>
                </a:solidFill>
                <a:latin typeface="Verdana"/>
                <a:cs typeface="Verdana"/>
              </a:rPr>
              <a:t>i</a:t>
            </a:r>
            <a:r>
              <a:rPr sz="2000" spc="-10" dirty="0">
                <a:solidFill>
                  <a:srgbClr val="051821"/>
                </a:solidFill>
                <a:latin typeface="Verdana"/>
                <a:cs typeface="Verdana"/>
              </a:rPr>
              <a:t>v</a:t>
            </a:r>
            <a:r>
              <a:rPr sz="2000" spc="-5" dirty="0">
                <a:solidFill>
                  <a:srgbClr val="051821"/>
                </a:solidFill>
                <a:latin typeface="Verdana"/>
                <a:cs typeface="Verdana"/>
              </a:rPr>
              <a:t>e</a:t>
            </a:r>
            <a:r>
              <a:rPr sz="2000" spc="-5" dirty="0">
                <a:solidFill>
                  <a:srgbClr val="051821"/>
                </a:solidFill>
                <a:latin typeface="微软雅黑"/>
                <a:cs typeface="微软雅黑"/>
              </a:rPr>
              <a:t>可</a:t>
            </a:r>
            <a:r>
              <a:rPr sz="2000" spc="0" dirty="0">
                <a:solidFill>
                  <a:srgbClr val="051821"/>
                </a:solidFill>
                <a:latin typeface="微软雅黑"/>
                <a:cs typeface="微软雅黑"/>
              </a:rPr>
              <a:t>以认为是为数据分析人</a:t>
            </a:r>
            <a:r>
              <a:rPr sz="2000" spc="-15" dirty="0">
                <a:solidFill>
                  <a:srgbClr val="051821"/>
                </a:solidFill>
                <a:latin typeface="微软雅黑"/>
                <a:cs typeface="微软雅黑"/>
              </a:rPr>
              <a:t>员</a:t>
            </a:r>
            <a:r>
              <a:rPr sz="2000" spc="0" dirty="0">
                <a:solidFill>
                  <a:srgbClr val="051821"/>
                </a:solidFill>
                <a:latin typeface="微软雅黑"/>
                <a:cs typeface="微软雅黑"/>
              </a:rPr>
              <a:t>提 </a:t>
            </a:r>
            <a:r>
              <a:rPr sz="2000" spc="-5" dirty="0">
                <a:solidFill>
                  <a:srgbClr val="051821"/>
                </a:solidFill>
                <a:latin typeface="微软雅黑"/>
                <a:cs typeface="微软雅黑"/>
              </a:rPr>
              <a:t>供的语言，地位相当于</a:t>
            </a:r>
            <a:r>
              <a:rPr sz="2000" spc="-15" dirty="0">
                <a:solidFill>
                  <a:srgbClr val="051821"/>
                </a:solidFill>
                <a:latin typeface="微软雅黑"/>
                <a:cs typeface="微软雅黑"/>
              </a:rPr>
              <a:t>在</a:t>
            </a:r>
            <a:r>
              <a:rPr sz="2000" spc="-5" dirty="0">
                <a:solidFill>
                  <a:srgbClr val="051821"/>
                </a:solidFill>
                <a:latin typeface="微软雅黑"/>
                <a:cs typeface="微软雅黑"/>
              </a:rPr>
              <a:t>单机</a:t>
            </a:r>
            <a:r>
              <a:rPr sz="2000" spc="-15" dirty="0">
                <a:solidFill>
                  <a:srgbClr val="051821"/>
                </a:solidFill>
                <a:latin typeface="微软雅黑"/>
                <a:cs typeface="微软雅黑"/>
              </a:rPr>
              <a:t>中</a:t>
            </a:r>
            <a:r>
              <a:rPr sz="2000" spc="0" dirty="0">
                <a:solidFill>
                  <a:srgbClr val="051821"/>
                </a:solidFill>
                <a:latin typeface="微软雅黑"/>
                <a:cs typeface="微软雅黑"/>
              </a:rPr>
              <a:t>的 </a:t>
            </a:r>
            <a:r>
              <a:rPr sz="2000" spc="0" dirty="0">
                <a:solidFill>
                  <a:srgbClr val="051821"/>
                </a:solidFill>
                <a:latin typeface="Verdana"/>
                <a:cs typeface="Verdana"/>
              </a:rPr>
              <a:t>S</a:t>
            </a:r>
            <a:r>
              <a:rPr sz="2000" spc="-10" dirty="0">
                <a:solidFill>
                  <a:srgbClr val="051821"/>
                </a:solidFill>
                <a:latin typeface="Verdana"/>
                <a:cs typeface="Verdana"/>
              </a:rPr>
              <a:t>Q</a:t>
            </a:r>
            <a:r>
              <a:rPr sz="2000" spc="0" dirty="0">
                <a:solidFill>
                  <a:srgbClr val="051821"/>
                </a:solidFill>
                <a:latin typeface="Verdana"/>
                <a:cs typeface="Verdana"/>
              </a:rPr>
              <a:t>L</a:t>
            </a:r>
            <a:r>
              <a:rPr sz="2000" spc="0" dirty="0">
                <a:solidFill>
                  <a:srgbClr val="051821"/>
                </a:solidFill>
                <a:latin typeface="微软雅黑"/>
                <a:cs typeface="微软雅黑"/>
              </a:rPr>
              <a:t>结构化查询语言</a:t>
            </a:r>
            <a:endParaRPr sz="2000" dirty="0">
              <a:latin typeface="微软雅黑"/>
              <a:cs typeface="微软雅黑"/>
            </a:endParaRPr>
          </a:p>
          <a:p>
            <a:pPr>
              <a:lnSpc>
                <a:spcPts val="2100"/>
              </a:lnSpc>
              <a:spcBef>
                <a:spcPts val="95"/>
              </a:spcBef>
            </a:pPr>
            <a:endParaRPr sz="2100" dirty="0"/>
          </a:p>
          <a:p>
            <a:pPr marL="12700" marR="6350">
              <a:lnSpc>
                <a:spcPct val="90000"/>
              </a:lnSpc>
            </a:pPr>
            <a:r>
              <a:rPr sz="2000" spc="-5" dirty="0">
                <a:solidFill>
                  <a:srgbClr val="051821"/>
                </a:solidFill>
                <a:latin typeface="Verdana"/>
                <a:cs typeface="Verdana"/>
              </a:rPr>
              <a:t>H</a:t>
            </a:r>
            <a:r>
              <a:rPr sz="2000" spc="-15" dirty="0">
                <a:solidFill>
                  <a:srgbClr val="051821"/>
                </a:solidFill>
                <a:latin typeface="Verdana"/>
                <a:cs typeface="Verdana"/>
              </a:rPr>
              <a:t>i</a:t>
            </a:r>
            <a:r>
              <a:rPr sz="2000" spc="-10" dirty="0">
                <a:solidFill>
                  <a:srgbClr val="051821"/>
                </a:solidFill>
                <a:latin typeface="Verdana"/>
                <a:cs typeface="Verdana"/>
              </a:rPr>
              <a:t>v</a:t>
            </a:r>
            <a:r>
              <a:rPr sz="2000" spc="-5" dirty="0">
                <a:solidFill>
                  <a:srgbClr val="051821"/>
                </a:solidFill>
                <a:latin typeface="Verdana"/>
                <a:cs typeface="Verdana"/>
              </a:rPr>
              <a:t>e</a:t>
            </a:r>
            <a:r>
              <a:rPr sz="2000" spc="0" dirty="0">
                <a:solidFill>
                  <a:srgbClr val="051821"/>
                </a:solidFill>
                <a:latin typeface="微软雅黑"/>
                <a:cs typeface="微软雅黑"/>
              </a:rPr>
              <a:t>是一个查询引擎，在一个</a:t>
            </a:r>
            <a:r>
              <a:rPr sz="2000" spc="-15" dirty="0">
                <a:solidFill>
                  <a:srgbClr val="051821"/>
                </a:solidFill>
                <a:latin typeface="微软雅黑"/>
                <a:cs typeface="微软雅黑"/>
              </a:rPr>
              <a:t>单</a:t>
            </a:r>
            <a:r>
              <a:rPr sz="2000" spc="0" dirty="0">
                <a:solidFill>
                  <a:srgbClr val="051821"/>
                </a:solidFill>
                <a:latin typeface="微软雅黑"/>
                <a:cs typeface="微软雅黑"/>
              </a:rPr>
              <a:t>一 的节点上对用户的查询</a:t>
            </a:r>
            <a:r>
              <a:rPr sz="2000" spc="-15" dirty="0">
                <a:solidFill>
                  <a:srgbClr val="051821"/>
                </a:solidFill>
                <a:latin typeface="微软雅黑"/>
                <a:cs typeface="微软雅黑"/>
              </a:rPr>
              <a:t>语</a:t>
            </a:r>
            <a:r>
              <a:rPr sz="2000" spc="0" dirty="0">
                <a:solidFill>
                  <a:srgbClr val="051821"/>
                </a:solidFill>
                <a:latin typeface="微软雅黑"/>
                <a:cs typeface="微软雅黑"/>
              </a:rPr>
              <a:t>句进</a:t>
            </a:r>
            <a:r>
              <a:rPr sz="2000" spc="-15" dirty="0">
                <a:solidFill>
                  <a:srgbClr val="051821"/>
                </a:solidFill>
                <a:latin typeface="微软雅黑"/>
                <a:cs typeface="微软雅黑"/>
              </a:rPr>
              <a:t>行</a:t>
            </a:r>
            <a:r>
              <a:rPr sz="2000" spc="0" dirty="0">
                <a:solidFill>
                  <a:srgbClr val="051821"/>
                </a:solidFill>
                <a:latin typeface="微软雅黑"/>
                <a:cs typeface="微软雅黑"/>
              </a:rPr>
              <a:t>分 析，并编译成为</a:t>
            </a:r>
            <a:r>
              <a:rPr sz="2000" spc="0" dirty="0">
                <a:solidFill>
                  <a:srgbClr val="051821"/>
                </a:solidFill>
                <a:latin typeface="Verdana"/>
                <a:cs typeface="Verdana"/>
              </a:rPr>
              <a:t>Map</a:t>
            </a:r>
            <a:r>
              <a:rPr sz="2000" spc="-55" dirty="0">
                <a:solidFill>
                  <a:srgbClr val="051821"/>
                </a:solidFill>
                <a:latin typeface="Verdana"/>
                <a:cs typeface="Verdana"/>
              </a:rPr>
              <a:t>R</a:t>
            </a:r>
            <a:r>
              <a:rPr sz="2000" spc="-10" dirty="0">
                <a:solidFill>
                  <a:srgbClr val="051821"/>
                </a:solidFill>
                <a:latin typeface="Verdana"/>
                <a:cs typeface="Verdana"/>
              </a:rPr>
              <a:t>e</a:t>
            </a:r>
            <a:r>
              <a:rPr sz="2000" spc="0" dirty="0">
                <a:solidFill>
                  <a:srgbClr val="051821"/>
                </a:solidFill>
                <a:latin typeface="Verdana"/>
                <a:cs typeface="Verdana"/>
              </a:rPr>
              <a:t>d</a:t>
            </a:r>
            <a:r>
              <a:rPr sz="2000" spc="-10" dirty="0">
                <a:solidFill>
                  <a:srgbClr val="051821"/>
                </a:solidFill>
                <a:latin typeface="Verdana"/>
                <a:cs typeface="Verdana"/>
              </a:rPr>
              <a:t>u</a:t>
            </a:r>
            <a:r>
              <a:rPr sz="2000" spc="0" dirty="0">
                <a:solidFill>
                  <a:srgbClr val="051821"/>
                </a:solidFill>
                <a:latin typeface="Verdana"/>
                <a:cs typeface="Verdana"/>
              </a:rPr>
              <a:t>c</a:t>
            </a:r>
            <a:r>
              <a:rPr sz="2000" spc="-5" dirty="0">
                <a:solidFill>
                  <a:srgbClr val="051821"/>
                </a:solidFill>
                <a:latin typeface="Verdana"/>
                <a:cs typeface="Verdana"/>
              </a:rPr>
              <a:t>e</a:t>
            </a:r>
            <a:r>
              <a:rPr sz="2000" spc="-15" dirty="0">
                <a:solidFill>
                  <a:srgbClr val="051821"/>
                </a:solidFill>
                <a:latin typeface="微软雅黑"/>
                <a:cs typeface="微软雅黑"/>
              </a:rPr>
              <a:t>的</a:t>
            </a:r>
            <a:r>
              <a:rPr sz="2000" spc="0" dirty="0">
                <a:solidFill>
                  <a:srgbClr val="051821"/>
                </a:solidFill>
                <a:latin typeface="微软雅黑"/>
                <a:cs typeface="微软雅黑"/>
              </a:rPr>
              <a:t>查询 流程</a:t>
            </a:r>
            <a:r>
              <a:rPr sz="2000" spc="-5" dirty="0">
                <a:solidFill>
                  <a:srgbClr val="051821"/>
                </a:solidFill>
                <a:latin typeface="Verdana"/>
                <a:cs typeface="Verdana"/>
              </a:rPr>
              <a:t>(Sche</a:t>
            </a:r>
            <a:r>
              <a:rPr sz="2000" spc="-10" dirty="0">
                <a:solidFill>
                  <a:srgbClr val="051821"/>
                </a:solidFill>
                <a:latin typeface="Verdana"/>
                <a:cs typeface="Verdana"/>
              </a:rPr>
              <a:t>m</a:t>
            </a:r>
            <a:r>
              <a:rPr sz="2000" spc="0" dirty="0">
                <a:solidFill>
                  <a:srgbClr val="051821"/>
                </a:solidFill>
                <a:latin typeface="Verdana"/>
                <a:cs typeface="Verdana"/>
              </a:rPr>
              <a:t>a</a:t>
            </a:r>
            <a:r>
              <a:rPr sz="2000" spc="-5" dirty="0">
                <a:solidFill>
                  <a:srgbClr val="051821"/>
                </a:solidFill>
                <a:latin typeface="Verdana"/>
                <a:cs typeface="Verdana"/>
              </a:rPr>
              <a:t>)</a:t>
            </a:r>
            <a:r>
              <a:rPr sz="2000" spc="0" dirty="0">
                <a:solidFill>
                  <a:srgbClr val="051821"/>
                </a:solidFill>
                <a:latin typeface="微软雅黑"/>
                <a:cs typeface="微软雅黑"/>
              </a:rPr>
              <a:t>，使用</a:t>
            </a:r>
            <a:r>
              <a:rPr sz="2000" spc="-5" dirty="0">
                <a:solidFill>
                  <a:srgbClr val="051821"/>
                </a:solidFill>
                <a:latin typeface="Verdana"/>
                <a:cs typeface="Verdana"/>
              </a:rPr>
              <a:t>H</a:t>
            </a:r>
            <a:r>
              <a:rPr sz="2000" spc="-10" dirty="0">
                <a:solidFill>
                  <a:srgbClr val="051821"/>
                </a:solidFill>
                <a:latin typeface="Verdana"/>
                <a:cs typeface="Verdana"/>
              </a:rPr>
              <a:t>a</a:t>
            </a:r>
            <a:r>
              <a:rPr sz="2000" spc="0" dirty="0">
                <a:solidFill>
                  <a:srgbClr val="051821"/>
                </a:solidFill>
                <a:latin typeface="Verdana"/>
                <a:cs typeface="Verdana"/>
              </a:rPr>
              <a:t>do</a:t>
            </a:r>
            <a:r>
              <a:rPr sz="2000" spc="-10" dirty="0">
                <a:solidFill>
                  <a:srgbClr val="051821"/>
                </a:solidFill>
                <a:latin typeface="Verdana"/>
                <a:cs typeface="Verdana"/>
              </a:rPr>
              <a:t>o</a:t>
            </a:r>
            <a:r>
              <a:rPr sz="2000" spc="0" dirty="0">
                <a:solidFill>
                  <a:srgbClr val="051821"/>
                </a:solidFill>
                <a:latin typeface="Verdana"/>
                <a:cs typeface="Verdana"/>
              </a:rPr>
              <a:t>p</a:t>
            </a:r>
            <a:r>
              <a:rPr sz="2000" spc="0" dirty="0">
                <a:solidFill>
                  <a:srgbClr val="051821"/>
                </a:solidFill>
                <a:latin typeface="微软雅黑"/>
                <a:cs typeface="微软雅黑"/>
              </a:rPr>
              <a:t>本身 的</a:t>
            </a:r>
            <a:r>
              <a:rPr sz="2000" spc="0" dirty="0">
                <a:solidFill>
                  <a:srgbClr val="051821"/>
                </a:solidFill>
                <a:latin typeface="Verdana"/>
                <a:cs typeface="Verdana"/>
              </a:rPr>
              <a:t>Map</a:t>
            </a:r>
            <a:r>
              <a:rPr sz="2000" spc="-55" dirty="0">
                <a:solidFill>
                  <a:srgbClr val="051821"/>
                </a:solidFill>
                <a:latin typeface="Verdana"/>
                <a:cs typeface="Verdana"/>
              </a:rPr>
              <a:t>R</a:t>
            </a:r>
            <a:r>
              <a:rPr sz="2000" spc="-10" dirty="0">
                <a:solidFill>
                  <a:srgbClr val="051821"/>
                </a:solidFill>
                <a:latin typeface="Verdana"/>
                <a:cs typeface="Verdana"/>
              </a:rPr>
              <a:t>e</a:t>
            </a:r>
            <a:r>
              <a:rPr sz="2000" spc="0" dirty="0">
                <a:solidFill>
                  <a:srgbClr val="051821"/>
                </a:solidFill>
                <a:latin typeface="Verdana"/>
                <a:cs typeface="Verdana"/>
              </a:rPr>
              <a:t>duc</a:t>
            </a:r>
            <a:r>
              <a:rPr sz="2000" spc="-5" dirty="0">
                <a:solidFill>
                  <a:srgbClr val="051821"/>
                </a:solidFill>
                <a:latin typeface="Verdana"/>
                <a:cs typeface="Verdana"/>
              </a:rPr>
              <a:t>e</a:t>
            </a:r>
            <a:r>
              <a:rPr sz="2000" spc="0" dirty="0">
                <a:solidFill>
                  <a:srgbClr val="051821"/>
                </a:solidFill>
                <a:latin typeface="微软雅黑"/>
                <a:cs typeface="微软雅黑"/>
              </a:rPr>
              <a:t>引擎进</a:t>
            </a:r>
            <a:r>
              <a:rPr sz="2000" spc="-15" dirty="0">
                <a:solidFill>
                  <a:srgbClr val="051821"/>
                </a:solidFill>
                <a:latin typeface="微软雅黑"/>
                <a:cs typeface="微软雅黑"/>
              </a:rPr>
              <a:t>行</a:t>
            </a:r>
            <a:r>
              <a:rPr sz="2000" spc="0" dirty="0">
                <a:solidFill>
                  <a:srgbClr val="051821"/>
                </a:solidFill>
                <a:latin typeface="微软雅黑"/>
                <a:cs typeface="微软雅黑"/>
              </a:rPr>
              <a:t>查询</a:t>
            </a:r>
            <a:r>
              <a:rPr sz="2000" spc="-15" dirty="0">
                <a:solidFill>
                  <a:srgbClr val="051821"/>
                </a:solidFill>
                <a:latin typeface="微软雅黑"/>
                <a:cs typeface="微软雅黑"/>
              </a:rPr>
              <a:t>操</a:t>
            </a:r>
            <a:r>
              <a:rPr sz="2000" spc="0" dirty="0">
                <a:solidFill>
                  <a:srgbClr val="051821"/>
                </a:solidFill>
                <a:latin typeface="微软雅黑"/>
                <a:cs typeface="微软雅黑"/>
              </a:rPr>
              <a:t>作</a:t>
            </a:r>
            <a:endParaRPr sz="2000" dirty="0">
              <a:latin typeface="微软雅黑"/>
              <a:cs typeface="微软雅黑"/>
            </a:endParaRPr>
          </a:p>
        </p:txBody>
      </p:sp>
      <p:sp>
        <p:nvSpPr>
          <p:cNvPr id="4" name="object 4"/>
          <p:cNvSpPr/>
          <p:nvPr/>
        </p:nvSpPr>
        <p:spPr>
          <a:xfrm>
            <a:off x="4687696" y="1121917"/>
            <a:ext cx="3999103" cy="4413504"/>
          </a:xfrm>
          <a:prstGeom prst="rect">
            <a:avLst/>
          </a:prstGeom>
          <a:blipFill>
            <a:blip r:embed="rId2" cstate="print"/>
            <a:stretch>
              <a:fillRect/>
            </a:stretch>
          </a:blipFill>
        </p:spPr>
        <p:txBody>
          <a:bodyPr wrap="square" lIns="0" tIns="0" rIns="0" bIns="0" rtlCol="0">
            <a:spAutoFit/>
          </a:bodyPr>
          <a:lstStyle/>
          <a:p>
            <a:endParaRPr/>
          </a:p>
        </p:txBody>
      </p:sp>
    </p:spTree>
    <p:extLst>
      <p:ext uri="{BB962C8B-B14F-4D97-AF65-F5344CB8AC3E}">
        <p14:creationId xmlns:p14="http://schemas.microsoft.com/office/powerpoint/2010/main" val="149705042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5127" rIns="0" bIns="0" rtlCol="0">
            <a:spAutoFit/>
          </a:bodyPr>
          <a:lstStyle/>
          <a:p>
            <a:pPr marL="12700">
              <a:lnSpc>
                <a:spcPct val="100000"/>
              </a:lnSpc>
            </a:pPr>
            <a:r>
              <a:rPr sz="3000" b="1" spc="-5">
                <a:solidFill>
                  <a:srgbClr val="0070C5"/>
                </a:solidFill>
                <a:latin typeface="Verdana"/>
                <a:cs typeface="Verdana"/>
              </a:rPr>
              <a:t>H</a:t>
            </a:r>
            <a:r>
              <a:rPr sz="3000" b="1" spc="-10">
                <a:solidFill>
                  <a:srgbClr val="0070C5"/>
                </a:solidFill>
                <a:latin typeface="Verdana"/>
                <a:cs typeface="Verdana"/>
              </a:rPr>
              <a:t>B</a:t>
            </a:r>
            <a:r>
              <a:rPr sz="3000" b="1" spc="0">
                <a:solidFill>
                  <a:srgbClr val="0070C5"/>
                </a:solidFill>
                <a:latin typeface="Verdana"/>
                <a:cs typeface="Verdana"/>
              </a:rPr>
              <a:t>ase</a:t>
            </a:r>
            <a:endParaRPr sz="3000">
              <a:latin typeface="Verdana"/>
              <a:cs typeface="Verdana"/>
            </a:endParaRPr>
          </a:p>
        </p:txBody>
      </p:sp>
      <p:sp>
        <p:nvSpPr>
          <p:cNvPr id="3" name="object 3"/>
          <p:cNvSpPr txBox="1"/>
          <p:nvPr/>
        </p:nvSpPr>
        <p:spPr>
          <a:xfrm>
            <a:off x="387502" y="1079652"/>
            <a:ext cx="8394700" cy="2215991"/>
          </a:xfrm>
          <a:prstGeom prst="rect">
            <a:avLst/>
          </a:prstGeom>
        </p:spPr>
        <p:txBody>
          <a:bodyPr vert="horz" wrap="square" lIns="0" tIns="0" rIns="0" bIns="0" rtlCol="0">
            <a:spAutoFit/>
          </a:bodyPr>
          <a:lstStyle/>
          <a:p>
            <a:pPr marL="12700" marR="6350">
              <a:lnSpc>
                <a:spcPct val="100099"/>
              </a:lnSpc>
            </a:pPr>
            <a:r>
              <a:rPr sz="2400" dirty="0">
                <a:solidFill>
                  <a:srgbClr val="051821"/>
                </a:solidFill>
                <a:latin typeface="微软雅黑"/>
              </a:rPr>
              <a:t>依据Google BigTable实现的一个分布式数据库系统，如果在分布式的环境下，数据保存在HDFS中 HBase有一个明确的数据模型，所有数据的读写都通过这个数据模型进行 虽然底层的HDFS对于数据的随机读写没有很强的支持，但是HBase通过自身的设计，使得对于数据 库记录能够有很好的读写特性</a:t>
            </a:r>
          </a:p>
          <a:p>
            <a:pPr marL="12700">
              <a:lnSpc>
                <a:spcPct val="100000"/>
              </a:lnSpc>
            </a:pPr>
            <a:r>
              <a:rPr sz="2400" dirty="0">
                <a:solidFill>
                  <a:srgbClr val="051821"/>
                </a:solidFill>
                <a:latin typeface="微软雅黑"/>
              </a:rPr>
              <a:t>HBase支持记录的插入，删除以及修改操作</a:t>
            </a:r>
          </a:p>
        </p:txBody>
      </p:sp>
      <p:sp>
        <p:nvSpPr>
          <p:cNvPr id="4" name="object 4"/>
          <p:cNvSpPr/>
          <p:nvPr/>
        </p:nvSpPr>
        <p:spPr>
          <a:xfrm>
            <a:off x="857250" y="3214236"/>
            <a:ext cx="7201534" cy="3641216"/>
          </a:xfrm>
          <a:prstGeom prst="rect">
            <a:avLst/>
          </a:prstGeom>
          <a:blipFill>
            <a:blip r:embed="rId3" cstate="print"/>
            <a:stretch>
              <a:fillRect/>
            </a:stretch>
          </a:blipFill>
        </p:spPr>
        <p:txBody>
          <a:bodyPr wrap="square" lIns="0" tIns="0" rIns="0" bIns="0" rtlCol="0">
            <a:spAutoFit/>
          </a:bodyPr>
          <a:lstStyle/>
          <a:p>
            <a:endParaRPr/>
          </a:p>
        </p:txBody>
      </p:sp>
    </p:spTree>
    <p:extLst>
      <p:ext uri="{BB962C8B-B14F-4D97-AF65-F5344CB8AC3E}">
        <p14:creationId xmlns:p14="http://schemas.microsoft.com/office/powerpoint/2010/main" val="49017240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5127" rIns="0" bIns="0" rtlCol="0">
            <a:spAutoFit/>
          </a:bodyPr>
          <a:lstStyle/>
          <a:p>
            <a:pPr marL="12700">
              <a:lnSpc>
                <a:spcPct val="100000"/>
              </a:lnSpc>
            </a:pPr>
            <a:r>
              <a:rPr sz="3000" b="1" spc="-25">
                <a:solidFill>
                  <a:srgbClr val="0070C5"/>
                </a:solidFill>
                <a:latin typeface="Verdana"/>
                <a:cs typeface="Verdana"/>
              </a:rPr>
              <a:t>Zoo</a:t>
            </a:r>
            <a:r>
              <a:rPr sz="3000" b="1" spc="-20">
                <a:solidFill>
                  <a:srgbClr val="0070C5"/>
                </a:solidFill>
                <a:latin typeface="Verdana"/>
                <a:cs typeface="Verdana"/>
              </a:rPr>
              <a:t>K</a:t>
            </a:r>
            <a:r>
              <a:rPr sz="3000" b="1" spc="-5">
                <a:solidFill>
                  <a:srgbClr val="0070C5"/>
                </a:solidFill>
                <a:latin typeface="Verdana"/>
                <a:cs typeface="Verdana"/>
              </a:rPr>
              <a:t>eeper</a:t>
            </a:r>
            <a:endParaRPr sz="3000">
              <a:latin typeface="Verdana"/>
              <a:cs typeface="Verdana"/>
            </a:endParaRPr>
          </a:p>
        </p:txBody>
      </p:sp>
      <p:sp>
        <p:nvSpPr>
          <p:cNvPr id="3" name="object 3"/>
          <p:cNvSpPr txBox="1"/>
          <p:nvPr/>
        </p:nvSpPr>
        <p:spPr>
          <a:xfrm>
            <a:off x="458216" y="1406921"/>
            <a:ext cx="8060690" cy="744855"/>
          </a:xfrm>
          <a:prstGeom prst="rect">
            <a:avLst/>
          </a:prstGeom>
        </p:spPr>
        <p:txBody>
          <a:bodyPr vert="horz" wrap="square" lIns="0" tIns="0" rIns="0" bIns="0" rtlCol="0">
            <a:spAutoFit/>
          </a:bodyPr>
          <a:lstStyle/>
          <a:p>
            <a:pPr marL="12700" marR="6350">
              <a:lnSpc>
                <a:spcPct val="100099"/>
              </a:lnSpc>
            </a:pPr>
            <a:r>
              <a:rPr sz="2400" spc="-75" dirty="0">
                <a:solidFill>
                  <a:srgbClr val="051821"/>
                </a:solidFill>
                <a:latin typeface="Verdana"/>
                <a:cs typeface="Verdana"/>
              </a:rPr>
              <a:t>Z</a:t>
            </a:r>
            <a:r>
              <a:rPr sz="2400" spc="-15" dirty="0">
                <a:solidFill>
                  <a:srgbClr val="051821"/>
                </a:solidFill>
                <a:latin typeface="Verdana"/>
                <a:cs typeface="Verdana"/>
              </a:rPr>
              <a:t>o</a:t>
            </a:r>
            <a:r>
              <a:rPr sz="2400" spc="-25" dirty="0">
                <a:solidFill>
                  <a:srgbClr val="051821"/>
                </a:solidFill>
                <a:latin typeface="Verdana"/>
                <a:cs typeface="Verdana"/>
              </a:rPr>
              <a:t>o</a:t>
            </a:r>
            <a:r>
              <a:rPr sz="2400" spc="-100" dirty="0">
                <a:solidFill>
                  <a:srgbClr val="051821"/>
                </a:solidFill>
                <a:latin typeface="Verdana"/>
                <a:cs typeface="Verdana"/>
              </a:rPr>
              <a:t>K</a:t>
            </a:r>
            <a:r>
              <a:rPr sz="2400" spc="-15" dirty="0">
                <a:solidFill>
                  <a:srgbClr val="051821"/>
                </a:solidFill>
                <a:latin typeface="Verdana"/>
                <a:cs typeface="Verdana"/>
              </a:rPr>
              <a:t>eepe</a:t>
            </a:r>
            <a:r>
              <a:rPr sz="2400" spc="-25" dirty="0">
                <a:solidFill>
                  <a:srgbClr val="051821"/>
                </a:solidFill>
                <a:latin typeface="Verdana"/>
                <a:cs typeface="Verdana"/>
              </a:rPr>
              <a:t>r</a:t>
            </a:r>
            <a:r>
              <a:rPr sz="2400" spc="0" dirty="0">
                <a:solidFill>
                  <a:srgbClr val="051821"/>
                </a:solidFill>
                <a:latin typeface="微软雅黑"/>
                <a:cs typeface="微软雅黑"/>
              </a:rPr>
              <a:t>是一个非常稳固的分布式锁环境，编程接口类似 于</a:t>
            </a:r>
            <a:r>
              <a:rPr sz="2400" spc="-5" dirty="0">
                <a:solidFill>
                  <a:srgbClr val="051821"/>
                </a:solidFill>
                <a:latin typeface="Verdana"/>
                <a:cs typeface="Verdana"/>
              </a:rPr>
              <a:t>Go</a:t>
            </a:r>
            <a:r>
              <a:rPr sz="2400" spc="-10" dirty="0">
                <a:solidFill>
                  <a:srgbClr val="051821"/>
                </a:solidFill>
                <a:latin typeface="Verdana"/>
                <a:cs typeface="Verdana"/>
              </a:rPr>
              <a:t>o</a:t>
            </a:r>
            <a:r>
              <a:rPr sz="2400" spc="-5" dirty="0">
                <a:solidFill>
                  <a:srgbClr val="051821"/>
                </a:solidFill>
                <a:latin typeface="Verdana"/>
                <a:cs typeface="Verdana"/>
              </a:rPr>
              <a:t>gl</a:t>
            </a:r>
            <a:r>
              <a:rPr sz="2400" spc="5" dirty="0">
                <a:solidFill>
                  <a:srgbClr val="051821"/>
                </a:solidFill>
                <a:latin typeface="Verdana"/>
                <a:cs typeface="Verdana"/>
              </a:rPr>
              <a:t>e</a:t>
            </a:r>
            <a:r>
              <a:rPr sz="2400" spc="0" dirty="0">
                <a:solidFill>
                  <a:srgbClr val="051821"/>
                </a:solidFill>
                <a:latin typeface="微软雅黑"/>
                <a:cs typeface="微软雅黑"/>
              </a:rPr>
              <a:t>系统中的</a:t>
            </a:r>
            <a:r>
              <a:rPr sz="2400" spc="-20" dirty="0">
                <a:solidFill>
                  <a:srgbClr val="051821"/>
                </a:solidFill>
                <a:latin typeface="Verdana"/>
                <a:cs typeface="Verdana"/>
              </a:rPr>
              <a:t>Chubby</a:t>
            </a:r>
            <a:r>
              <a:rPr sz="2400" spc="0" dirty="0">
                <a:solidFill>
                  <a:srgbClr val="051821"/>
                </a:solidFill>
                <a:latin typeface="微软雅黑"/>
                <a:cs typeface="微软雅黑"/>
              </a:rPr>
              <a:t>系统</a:t>
            </a:r>
            <a:endParaRPr sz="2400" dirty="0">
              <a:latin typeface="微软雅黑"/>
              <a:cs typeface="微软雅黑"/>
            </a:endParaRPr>
          </a:p>
        </p:txBody>
      </p:sp>
      <p:sp>
        <p:nvSpPr>
          <p:cNvPr id="4" name="object 4"/>
          <p:cNvSpPr/>
          <p:nvPr/>
        </p:nvSpPr>
        <p:spPr>
          <a:xfrm>
            <a:off x="1714500" y="3362325"/>
            <a:ext cx="5715000" cy="2238375"/>
          </a:xfrm>
          <a:prstGeom prst="rect">
            <a:avLst/>
          </a:prstGeom>
          <a:blipFill>
            <a:blip r:embed="rId2" cstate="print"/>
            <a:stretch>
              <a:fillRect/>
            </a:stretch>
          </a:blipFill>
        </p:spPr>
        <p:txBody>
          <a:bodyPr wrap="square" lIns="0" tIns="0" rIns="0" bIns="0" rtlCol="0">
            <a:spAutoFit/>
          </a:bodyPr>
          <a:lstStyle/>
          <a:p>
            <a:endParaRPr/>
          </a:p>
        </p:txBody>
      </p:sp>
    </p:spTree>
    <p:extLst>
      <p:ext uri="{BB962C8B-B14F-4D97-AF65-F5344CB8AC3E}">
        <p14:creationId xmlns:p14="http://schemas.microsoft.com/office/powerpoint/2010/main" val="144835977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Text Box 3"/>
          <p:cNvSpPr>
            <a:spLocks noChangeArrowheads="1"/>
          </p:cNvSpPr>
          <p:nvPr/>
        </p:nvSpPr>
        <p:spPr bwMode="auto">
          <a:xfrm>
            <a:off x="485775" y="1747838"/>
            <a:ext cx="8247063" cy="309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lnSpc>
                <a:spcPct val="150000"/>
              </a:lnSpc>
              <a:spcBef>
                <a:spcPct val="0"/>
              </a:spcBef>
            </a:pPr>
            <a:r>
              <a:rPr lang="zh-CN" altLang="en-US" sz="2600">
                <a:sym typeface="宋体" panose="02010600030101010101" pitchFamily="2" charset="-122"/>
              </a:rPr>
              <a:t>Drill/Impala ：内存SQL引擎，Dremel开源实现</a:t>
            </a:r>
          </a:p>
          <a:p>
            <a:pPr eaLnBrk="1" hangingPunct="1">
              <a:lnSpc>
                <a:spcPct val="150000"/>
              </a:lnSpc>
              <a:spcBef>
                <a:spcPct val="0"/>
              </a:spcBef>
            </a:pPr>
            <a:r>
              <a:rPr lang="zh-CN" altLang="en-US" sz="2600">
                <a:sym typeface="宋体" panose="02010600030101010101" pitchFamily="2" charset="-122"/>
              </a:rPr>
              <a:t>BigTop：Hadoop生态系统打包分发与测试</a:t>
            </a:r>
          </a:p>
          <a:p>
            <a:pPr eaLnBrk="1" hangingPunct="1">
              <a:lnSpc>
                <a:spcPct val="150000"/>
              </a:lnSpc>
              <a:spcBef>
                <a:spcPct val="0"/>
              </a:spcBef>
            </a:pPr>
            <a:r>
              <a:rPr lang="zh-CN" altLang="en-US" sz="2600">
                <a:sym typeface="宋体" panose="02010600030101010101" pitchFamily="2" charset="-122"/>
              </a:rPr>
              <a:t>Lucence	：全文搜索引擎</a:t>
            </a:r>
          </a:p>
          <a:p>
            <a:pPr eaLnBrk="1" hangingPunct="1">
              <a:lnSpc>
                <a:spcPct val="150000"/>
              </a:lnSpc>
              <a:spcBef>
                <a:spcPct val="0"/>
              </a:spcBef>
            </a:pPr>
            <a:r>
              <a:rPr lang="zh-CN" altLang="en-US" sz="2600">
                <a:sym typeface="宋体" panose="02010600030101010101" pitchFamily="2" charset="-122"/>
              </a:rPr>
              <a:t>Nutch：爬虫系统</a:t>
            </a:r>
          </a:p>
          <a:p>
            <a:pPr eaLnBrk="1" hangingPunct="1">
              <a:lnSpc>
                <a:spcPct val="150000"/>
              </a:lnSpc>
              <a:spcBef>
                <a:spcPct val="0"/>
              </a:spcBef>
            </a:pPr>
            <a:r>
              <a:rPr lang="zh-CN" altLang="en-US" sz="2600">
                <a:sym typeface="宋体" panose="02010600030101010101" pitchFamily="2" charset="-122"/>
              </a:rPr>
              <a:t>Thrift：网络接口开发工具</a:t>
            </a:r>
            <a:endParaRPr lang="zh-CN" altLang="en-US" sz="2600"/>
          </a:p>
        </p:txBody>
      </p:sp>
      <p:sp>
        <p:nvSpPr>
          <p:cNvPr id="87043" name="TextBox 1"/>
          <p:cNvSpPr>
            <a:spLocks noChangeArrowheads="1"/>
          </p:cNvSpPr>
          <p:nvPr/>
        </p:nvSpPr>
        <p:spPr bwMode="auto">
          <a:xfrm>
            <a:off x="2689225" y="531813"/>
            <a:ext cx="3713163" cy="596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lnSpc>
                <a:spcPts val="4300"/>
              </a:lnSpc>
              <a:spcBef>
                <a:spcPct val="0"/>
              </a:spcBef>
              <a:buFont typeface="Arial" panose="020B0604020202020204" pitchFamily="34" charset="0"/>
              <a:buNone/>
            </a:pPr>
            <a:r>
              <a:rPr lang="en-US" altLang="zh-CN" sz="3600" b="1">
                <a:solidFill>
                  <a:srgbClr val="000000"/>
                </a:solidFill>
                <a:sym typeface="Times New Roman" panose="02020603050405020304" pitchFamily="18" charset="0"/>
              </a:rPr>
              <a:t>Hadoop</a:t>
            </a:r>
            <a:r>
              <a:rPr lang="zh-CN" altLang="en-US" sz="3600" b="1">
                <a:solidFill>
                  <a:srgbClr val="000000"/>
                </a:solidFill>
                <a:sym typeface="Times New Roman" panose="02020603050405020304" pitchFamily="18" charset="0"/>
              </a:rPr>
              <a:t>生态系统</a:t>
            </a:r>
            <a:endParaRPr lang="zh-CN" altLang="en-US" sz="3800" b="1"/>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矩形 2"/>
          <p:cNvSpPr>
            <a:spLocks noChangeArrowheads="1"/>
          </p:cNvSpPr>
          <p:nvPr/>
        </p:nvSpPr>
        <p:spPr bwMode="auto">
          <a:xfrm>
            <a:off x="4598988" y="5588000"/>
            <a:ext cx="309562"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lnSpc>
                <a:spcPct val="150000"/>
              </a:lnSpc>
              <a:spcBef>
                <a:spcPct val="0"/>
              </a:spcBef>
              <a:buFont typeface="Arial" panose="020B0604020202020204" pitchFamily="34" charset="0"/>
              <a:buNone/>
            </a:pPr>
            <a:endParaRPr lang="en-US" altLang="zh-CN" sz="1000" b="1">
              <a:solidFill>
                <a:srgbClr val="5F5F5F"/>
              </a:solidFill>
            </a:endParaRPr>
          </a:p>
        </p:txBody>
      </p:sp>
      <p:sp>
        <p:nvSpPr>
          <p:cNvPr id="88067" name="Rectangle 2"/>
          <p:cNvSpPr>
            <a:spLocks noGrp="1" noChangeArrowheads="1"/>
          </p:cNvSpPr>
          <p:nvPr/>
        </p:nvSpPr>
        <p:spPr bwMode="auto">
          <a:xfrm>
            <a:off x="468313" y="476250"/>
            <a:ext cx="8207375" cy="649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spcBef>
                <a:spcPct val="0"/>
              </a:spcBef>
              <a:buFont typeface="Arial" panose="020B0604020202020204" pitchFamily="34" charset="0"/>
              <a:buNone/>
            </a:pPr>
            <a:endParaRPr lang="zh-CN" altLang="en-US" sz="3600" b="1">
              <a:cs typeface="Arial" panose="020B0604020202020204" pitchFamily="34" charset="0"/>
            </a:endParaRPr>
          </a:p>
        </p:txBody>
      </p:sp>
      <p:pic>
        <p:nvPicPr>
          <p:cNvPr id="8806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8313" y="1312863"/>
            <a:ext cx="8274050" cy="4275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图片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05790"/>
            <a:ext cx="9144000" cy="4938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90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5163" y="3021013"/>
            <a:ext cx="1660525" cy="300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9091" name="Text Box 4"/>
          <p:cNvSpPr txBox="1">
            <a:spLocks noChangeArrowheads="1"/>
          </p:cNvSpPr>
          <p:nvPr/>
        </p:nvSpPr>
        <p:spPr bwMode="auto">
          <a:xfrm>
            <a:off x="2349500" y="1611313"/>
            <a:ext cx="4454525"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Tx/>
              <a:buNone/>
            </a:pPr>
            <a:r>
              <a:rPr lang="zh-CN" altLang="en-US" sz="6000" b="1">
                <a:solidFill>
                  <a:srgbClr val="000000"/>
                </a:solidFill>
              </a:rPr>
              <a:t>Question</a:t>
            </a:r>
          </a:p>
        </p:txBody>
      </p:sp>
      <p:pic>
        <p:nvPicPr>
          <p:cNvPr id="89092" name="Picture 41" descr="u=3953197318,3976210372&amp;fm=0&amp;gp=3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2988" y="4298950"/>
            <a:ext cx="998537" cy="1152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图片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914400"/>
            <a:ext cx="9144000" cy="5011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theme/theme1.xml><?xml version="1.0" encoding="utf-8"?>
<a:theme xmlns:a="http://schemas.openxmlformats.org/drawingml/2006/main" name="Office Theme">
  <a:themeElements>
    <a:clrScheme name="">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zkpk">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Arial"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Arial" pitchFamily="34" charset="0"/>
            <a:ea typeface="宋体" pitchFamily="2" charset="-122"/>
          </a:defRPr>
        </a:defPPr>
      </a:lstStyle>
    </a:lnDef>
  </a:objectDefaults>
  <a:extraClrSchemeLst/>
</a:theme>
</file>

<file path=ppt/theme/theme2.xml><?xml version="1.0" encoding="utf-8"?>
<a:theme xmlns:a="http://schemas.openxmlformats.org/drawingml/2006/main" name="Office 主题">
  <a:themeElements>
    <a:clrScheme name="">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2330</TotalTime>
  <Words>3054</Words>
  <Application>Microsoft Office PowerPoint</Application>
  <PresentationFormat>全屏显示(4:3)</PresentationFormat>
  <Paragraphs>699</Paragraphs>
  <Slides>80</Slides>
  <Notes>9</Notes>
  <HiddenSlides>0</HiddenSlides>
  <MMClips>0</MMClips>
  <ScaleCrop>false</ScaleCrop>
  <HeadingPairs>
    <vt:vector size="8" baseType="variant">
      <vt:variant>
        <vt:lpstr>已用的字体</vt:lpstr>
      </vt:variant>
      <vt:variant>
        <vt:i4>17</vt:i4>
      </vt:variant>
      <vt:variant>
        <vt:lpstr>主题</vt:lpstr>
      </vt:variant>
      <vt:variant>
        <vt:i4>1</vt:i4>
      </vt:variant>
      <vt:variant>
        <vt:lpstr>嵌入 OLE 服务器</vt:lpstr>
      </vt:variant>
      <vt:variant>
        <vt:i4>2</vt:i4>
      </vt:variant>
      <vt:variant>
        <vt:lpstr>幻灯片标题</vt:lpstr>
      </vt:variant>
      <vt:variant>
        <vt:i4>80</vt:i4>
      </vt:variant>
    </vt:vector>
  </HeadingPairs>
  <TitlesOfParts>
    <vt:vector size="100" baseType="lpstr">
      <vt:lpstr>Andalus</vt:lpstr>
      <vt:lpstr>FrutigerNext LT Regular</vt:lpstr>
      <vt:lpstr>HY견고딕</vt:lpstr>
      <vt:lpstr>MS PGothic</vt:lpstr>
      <vt:lpstr>黑体</vt:lpstr>
      <vt:lpstr>华文楷体</vt:lpstr>
      <vt:lpstr>华文细黑</vt:lpstr>
      <vt:lpstr>华文中宋</vt:lpstr>
      <vt:lpstr>楷体_GB2312</vt:lpstr>
      <vt:lpstr>宋体</vt:lpstr>
      <vt:lpstr>微软雅黑</vt:lpstr>
      <vt:lpstr>Arial</vt:lpstr>
      <vt:lpstr>Calibri</vt:lpstr>
      <vt:lpstr>Comic Sans MS</vt:lpstr>
      <vt:lpstr>Times New Roman</vt:lpstr>
      <vt:lpstr>Verdana</vt:lpstr>
      <vt:lpstr>Wingdings</vt:lpstr>
      <vt:lpstr>Office Theme</vt:lpstr>
      <vt:lpstr>Microsoft Excel 97-2003 Worksheet</vt:lpstr>
      <vt:lpstr>Visio</vt:lpstr>
      <vt:lpstr>PowerPoint 演示文稿</vt:lpstr>
      <vt:lpstr>PowerPoint 演示文稿</vt:lpstr>
      <vt:lpstr>PowerPoint 演示文稿</vt:lpstr>
      <vt:lpstr>数据爆炸</vt:lpstr>
      <vt:lpstr>数据源</vt:lpstr>
      <vt:lpstr>PowerPoint 演示文稿</vt:lpstr>
      <vt:lpstr>PowerPoint 演示文稿</vt:lpstr>
      <vt:lpstr>PowerPoint 演示文稿</vt:lpstr>
      <vt:lpstr>PowerPoint 演示文稿</vt:lpstr>
      <vt:lpstr>PowerPoint 演示文稿</vt:lpstr>
      <vt:lpstr>PowerPoint 演示文稿</vt:lpstr>
      <vt:lpstr>大数据对各行业产生价值和影响</vt:lpstr>
      <vt:lpstr>大数据蓝海</vt:lpstr>
      <vt:lpstr>PowerPoint 演示文稿</vt:lpstr>
      <vt:lpstr>大数据Big Data</vt:lpstr>
      <vt:lpstr>PowerPoint 演示文稿</vt:lpstr>
      <vt:lpstr>传统数据与大数据的比较</vt:lpstr>
      <vt:lpstr>大数据 核心特征总结 4V</vt:lpstr>
      <vt:lpstr>大数据与云计算的关系</vt:lpstr>
      <vt:lpstr>大数据的战略意义</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阿里金融的数据和趣事</vt:lpstr>
      <vt:lpstr>阿里金融的数据和趣事</vt:lpstr>
      <vt:lpstr>网页游戏</vt:lpstr>
      <vt:lpstr>场景: 游戏玩家行为分析</vt:lpstr>
      <vt:lpstr>智慧交通</vt:lpstr>
      <vt:lpstr>场景: 车辆异常快速识别</vt:lpstr>
      <vt:lpstr>互联网视频</vt:lpstr>
      <vt:lpstr>指数</vt:lpstr>
      <vt:lpstr>指数</vt:lpstr>
      <vt:lpstr>指数</vt:lpstr>
      <vt:lpstr>用电信息采集数据统计分析</vt:lpstr>
      <vt:lpstr>联通用户上网记录查询</vt:lpstr>
      <vt:lpstr>PowerPoint 演示文稿</vt:lpstr>
      <vt:lpstr>PowerPoint 演示文稿</vt:lpstr>
      <vt:lpstr>落地行业总结列表</vt:lpstr>
      <vt:lpstr>PowerPoint 演示文稿</vt:lpstr>
      <vt:lpstr>大数据技术</vt:lpstr>
      <vt:lpstr>大数据处理平台</vt:lpstr>
      <vt:lpstr>PowerPoint 演示文稿</vt:lpstr>
      <vt:lpstr>PowerPoint 演示文稿</vt:lpstr>
      <vt:lpstr>只有Hadoop？</vt:lpstr>
      <vt:lpstr>只有Hadoop？</vt:lpstr>
      <vt:lpstr>只有Hadoop？</vt:lpstr>
      <vt:lpstr>大数据技术总结</vt:lpstr>
      <vt:lpstr>大数据技术总结</vt:lpstr>
      <vt:lpstr>大数据技术总结</vt:lpstr>
      <vt:lpstr>Hadoop架构的应用领域概览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Hadoop简介</vt:lpstr>
      <vt:lpstr>Hadoop的分布式文件系统</vt:lpstr>
      <vt:lpstr>Hadoop的分布式编程环境MapReduce</vt:lpstr>
      <vt:lpstr>Hive</vt:lpstr>
      <vt:lpstr>HBase</vt:lpstr>
      <vt:lpstr>ZooKeeper</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武永亮</dc:creator>
  <cp:lastModifiedBy>武永亮</cp:lastModifiedBy>
  <cp:revision>197</cp:revision>
  <dcterms:modified xsi:type="dcterms:W3CDTF">2017-03-27T02:23:09Z</dcterms:modified>
</cp:coreProperties>
</file>